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4"/>
    <p:sldMasterId id="2147483681" r:id="rId5"/>
    <p:sldMasterId id="2147483662" r:id="rId6"/>
    <p:sldMasterId id="2147483696" r:id="rId7"/>
  </p:sldMasterIdLst>
  <p:sldIdLst>
    <p:sldId id="298" r:id="rId8"/>
    <p:sldId id="306" r:id="rId9"/>
    <p:sldId id="292" r:id="rId10"/>
    <p:sldId id="307" r:id="rId11"/>
    <p:sldId id="308" r:id="rId12"/>
    <p:sldId id="313" r:id="rId13"/>
    <p:sldId id="309" r:id="rId14"/>
    <p:sldId id="314" r:id="rId15"/>
    <p:sldId id="315" r:id="rId16"/>
    <p:sldId id="320" r:id="rId17"/>
    <p:sldId id="258" r:id="rId18"/>
    <p:sldId id="290" r:id="rId19"/>
    <p:sldId id="317" r:id="rId20"/>
    <p:sldId id="322" r:id="rId21"/>
    <p:sldId id="321" r:id="rId22"/>
    <p:sldId id="280" r:id="rId23"/>
    <p:sldId id="281" r:id="rId24"/>
    <p:sldId id="264"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2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5" Type="http://schemas.openxmlformats.org/officeDocument/2006/relationships/image" Target="../media/image15.sv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svg"/><Relationship Id="rId1" Type="http://schemas.openxmlformats.org/officeDocument/2006/relationships/image" Target="../media/image11.svg"/><Relationship Id="rId5" Type="http://schemas.openxmlformats.org/officeDocument/2006/relationships/image" Target="../media/image15.sv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D28E9-611C-4F27-8F6B-2F6DC162BA5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8826601B-D9CD-4F43-BE1B-23C04E04075B}">
      <dgm:prSet custT="1"/>
      <dgm:spPr/>
      <dgm:t>
        <a:bodyPr/>
        <a:lstStyle/>
        <a:p>
          <a:r>
            <a:rPr lang="en-US" sz="2400" dirty="0">
              <a:latin typeface="DIN Pro Regular" panose="020B0504020101020102"/>
            </a:rPr>
            <a:t>Deconstructing rules</a:t>
          </a:r>
        </a:p>
      </dgm:t>
    </dgm:pt>
    <dgm:pt modelId="{8C2CE1C0-E03A-42A7-B51F-E46AF268EB3B}" type="parTrans" cxnId="{69980528-3E21-4FF4-9CC8-9214456ACF22}">
      <dgm:prSet/>
      <dgm:spPr/>
      <dgm:t>
        <a:bodyPr/>
        <a:lstStyle/>
        <a:p>
          <a:endParaRPr lang="en-US"/>
        </a:p>
      </dgm:t>
    </dgm:pt>
    <dgm:pt modelId="{E7B20A38-5009-4E3D-ABD3-83D4A81830BD}" type="sibTrans" cxnId="{69980528-3E21-4FF4-9CC8-9214456ACF22}">
      <dgm:prSet/>
      <dgm:spPr/>
      <dgm:t>
        <a:bodyPr/>
        <a:lstStyle/>
        <a:p>
          <a:endParaRPr lang="en-US"/>
        </a:p>
      </dgm:t>
    </dgm:pt>
    <dgm:pt modelId="{77A740C9-494B-4536-8CE9-4F4E45E94D62}">
      <dgm:prSet custT="1"/>
      <dgm:spPr/>
      <dgm:t>
        <a:bodyPr/>
        <a:lstStyle/>
        <a:p>
          <a:r>
            <a:rPr lang="en-US" sz="2400" dirty="0">
              <a:latin typeface="DIN Pro Regular" panose="020B0504020101020102"/>
            </a:rPr>
            <a:t>Rule synthesis</a:t>
          </a:r>
        </a:p>
      </dgm:t>
    </dgm:pt>
    <dgm:pt modelId="{F3FAFA56-9E57-4DEC-8D75-D8B8EFA3A0E0}" type="parTrans" cxnId="{53436AE0-FBC8-4E7E-9CF1-D06E807964B4}">
      <dgm:prSet/>
      <dgm:spPr/>
      <dgm:t>
        <a:bodyPr/>
        <a:lstStyle/>
        <a:p>
          <a:endParaRPr lang="en-US"/>
        </a:p>
      </dgm:t>
    </dgm:pt>
    <dgm:pt modelId="{6BC4F0CC-09D4-4463-B938-E4D4BA5226D8}" type="sibTrans" cxnId="{53436AE0-FBC8-4E7E-9CF1-D06E807964B4}">
      <dgm:prSet/>
      <dgm:spPr/>
      <dgm:t>
        <a:bodyPr/>
        <a:lstStyle/>
        <a:p>
          <a:endParaRPr lang="en-US"/>
        </a:p>
      </dgm:t>
    </dgm:pt>
    <dgm:pt modelId="{285A26B2-343F-459A-80C5-2B5059566C48}">
      <dgm:prSet custT="1"/>
      <dgm:spPr/>
      <dgm:t>
        <a:bodyPr/>
        <a:lstStyle/>
        <a:p>
          <a:r>
            <a:rPr lang="en-US" sz="2400" dirty="0">
              <a:latin typeface="DIN Pro Regular" panose="020B0504020101020102"/>
            </a:rPr>
            <a:t>IRAC</a:t>
          </a:r>
        </a:p>
      </dgm:t>
    </dgm:pt>
    <dgm:pt modelId="{87A184F2-0965-49DD-B18F-38C295966503}" type="parTrans" cxnId="{27574E0A-EFBC-4773-990D-79EC770DA453}">
      <dgm:prSet/>
      <dgm:spPr/>
      <dgm:t>
        <a:bodyPr/>
        <a:lstStyle/>
        <a:p>
          <a:endParaRPr lang="en-US"/>
        </a:p>
      </dgm:t>
    </dgm:pt>
    <dgm:pt modelId="{99843E4B-41CE-4FD4-A0AB-E05EC2E0BAE0}" type="sibTrans" cxnId="{27574E0A-EFBC-4773-990D-79EC770DA453}">
      <dgm:prSet/>
      <dgm:spPr/>
      <dgm:t>
        <a:bodyPr/>
        <a:lstStyle/>
        <a:p>
          <a:endParaRPr lang="en-US"/>
        </a:p>
      </dgm:t>
    </dgm:pt>
    <dgm:pt modelId="{0AF9BD2A-8D2B-4346-8E15-1E5B82A56F02}">
      <dgm:prSet custT="1"/>
      <dgm:spPr/>
      <dgm:t>
        <a:bodyPr/>
        <a:lstStyle/>
        <a:p>
          <a:r>
            <a:rPr lang="en-US" sz="2400" dirty="0">
              <a:latin typeface="DIN Pro Regular" panose="020B0504020101020102"/>
            </a:rPr>
            <a:t>Rule application</a:t>
          </a:r>
        </a:p>
      </dgm:t>
    </dgm:pt>
    <dgm:pt modelId="{77972188-0E2F-41B7-B737-74ABB529DBC2}" type="parTrans" cxnId="{1CEE6DA2-9049-4DD0-AEB6-5FCDA18ED7D2}">
      <dgm:prSet/>
      <dgm:spPr/>
      <dgm:t>
        <a:bodyPr/>
        <a:lstStyle/>
        <a:p>
          <a:endParaRPr lang="en-US"/>
        </a:p>
      </dgm:t>
    </dgm:pt>
    <dgm:pt modelId="{5ADD5C5A-E277-4E91-9F0C-3F7251BC2E7F}" type="sibTrans" cxnId="{1CEE6DA2-9049-4DD0-AEB6-5FCDA18ED7D2}">
      <dgm:prSet/>
      <dgm:spPr/>
      <dgm:t>
        <a:bodyPr/>
        <a:lstStyle/>
        <a:p>
          <a:endParaRPr lang="en-US"/>
        </a:p>
      </dgm:t>
    </dgm:pt>
    <dgm:pt modelId="{905023EE-1B68-45BD-9372-4209215EADD4}">
      <dgm:prSet custT="1"/>
      <dgm:spPr/>
      <dgm:t>
        <a:bodyPr/>
        <a:lstStyle/>
        <a:p>
          <a:r>
            <a:rPr lang="en-US" sz="2400" dirty="0">
              <a:latin typeface="DIN Pro Regular" panose="020B0504020101020102"/>
            </a:rPr>
            <a:t>Time management</a:t>
          </a:r>
        </a:p>
      </dgm:t>
    </dgm:pt>
    <dgm:pt modelId="{5C9FF83E-7ECB-4A69-88B1-04EB0D1212AD}" type="parTrans" cxnId="{156C779F-3837-4420-9B5E-3D739D530C80}">
      <dgm:prSet/>
      <dgm:spPr/>
      <dgm:t>
        <a:bodyPr/>
        <a:lstStyle/>
        <a:p>
          <a:endParaRPr lang="en-US"/>
        </a:p>
      </dgm:t>
    </dgm:pt>
    <dgm:pt modelId="{CBBBE8EE-4A05-419B-B63D-14982A23085F}" type="sibTrans" cxnId="{156C779F-3837-4420-9B5E-3D739D530C80}">
      <dgm:prSet/>
      <dgm:spPr/>
      <dgm:t>
        <a:bodyPr/>
        <a:lstStyle/>
        <a:p>
          <a:endParaRPr lang="en-US"/>
        </a:p>
      </dgm:t>
    </dgm:pt>
    <dgm:pt modelId="{E5B94EAE-0CA5-4C3F-9184-6F701BCDC40A}">
      <dgm:prSet custT="1"/>
      <dgm:spPr/>
      <dgm:t>
        <a:bodyPr/>
        <a:lstStyle/>
        <a:p>
          <a:r>
            <a:rPr lang="en-US" sz="2400" dirty="0">
              <a:latin typeface="DIN Pro Regular" panose="020B0504020101020102"/>
            </a:rPr>
            <a:t>Outlining</a:t>
          </a:r>
        </a:p>
      </dgm:t>
    </dgm:pt>
    <dgm:pt modelId="{FE6A3F09-769D-4355-A9E1-06C713445942}" type="parTrans" cxnId="{EB2DAAA4-1839-49FC-8FD9-E7D99D8049B3}">
      <dgm:prSet/>
      <dgm:spPr/>
      <dgm:t>
        <a:bodyPr/>
        <a:lstStyle/>
        <a:p>
          <a:endParaRPr lang="en-US"/>
        </a:p>
      </dgm:t>
    </dgm:pt>
    <dgm:pt modelId="{B663BDF6-A8ED-4E39-8C80-AF260317FE00}" type="sibTrans" cxnId="{EB2DAAA4-1839-49FC-8FD9-E7D99D8049B3}">
      <dgm:prSet/>
      <dgm:spPr/>
      <dgm:t>
        <a:bodyPr/>
        <a:lstStyle/>
        <a:p>
          <a:endParaRPr lang="en-US"/>
        </a:p>
      </dgm:t>
    </dgm:pt>
    <dgm:pt modelId="{55385C56-FD52-4DF5-9E08-94E8BBD85576}">
      <dgm:prSet custT="1"/>
      <dgm:spPr/>
      <dgm:t>
        <a:bodyPr/>
        <a:lstStyle/>
        <a:p>
          <a:r>
            <a:rPr lang="en-US" sz="2400" dirty="0">
              <a:latin typeface="DIN Pro Regular" panose="020B0504020101020102"/>
            </a:rPr>
            <a:t>MCQs</a:t>
          </a:r>
        </a:p>
      </dgm:t>
    </dgm:pt>
    <dgm:pt modelId="{A804A59C-26EB-4B23-ACB8-054F33878C0B}" type="parTrans" cxnId="{A8453194-1F97-4C0E-B0A3-4FCF25E4B987}">
      <dgm:prSet/>
      <dgm:spPr/>
      <dgm:t>
        <a:bodyPr/>
        <a:lstStyle/>
        <a:p>
          <a:endParaRPr lang="en-US"/>
        </a:p>
      </dgm:t>
    </dgm:pt>
    <dgm:pt modelId="{208EA4E3-9221-4410-912E-EC0FBE9416CC}" type="sibTrans" cxnId="{A8453194-1F97-4C0E-B0A3-4FCF25E4B987}">
      <dgm:prSet/>
      <dgm:spPr/>
      <dgm:t>
        <a:bodyPr/>
        <a:lstStyle/>
        <a:p>
          <a:endParaRPr lang="en-US"/>
        </a:p>
      </dgm:t>
    </dgm:pt>
    <dgm:pt modelId="{59AF8A67-D689-4624-8D38-1C2619CDA394}" type="pres">
      <dgm:prSet presAssocID="{1FBD28E9-611C-4F27-8F6B-2F6DC162BA5E}" presName="diagram" presStyleCnt="0">
        <dgm:presLayoutVars>
          <dgm:dir/>
          <dgm:resizeHandles val="exact"/>
        </dgm:presLayoutVars>
      </dgm:prSet>
      <dgm:spPr/>
    </dgm:pt>
    <dgm:pt modelId="{657941C2-11DE-4638-8664-65ED72A29B8C}" type="pres">
      <dgm:prSet presAssocID="{8826601B-D9CD-4F43-BE1B-23C04E04075B}" presName="node" presStyleLbl="node1" presStyleIdx="0" presStyleCnt="7">
        <dgm:presLayoutVars>
          <dgm:bulletEnabled val="1"/>
        </dgm:presLayoutVars>
      </dgm:prSet>
      <dgm:spPr/>
    </dgm:pt>
    <dgm:pt modelId="{370E2CC4-5DC3-446C-85AC-F71710F21019}" type="pres">
      <dgm:prSet presAssocID="{E7B20A38-5009-4E3D-ABD3-83D4A81830BD}" presName="sibTrans" presStyleCnt="0"/>
      <dgm:spPr/>
    </dgm:pt>
    <dgm:pt modelId="{B2DE2AC0-4FF4-4198-BDC2-A24D67E885AC}" type="pres">
      <dgm:prSet presAssocID="{77A740C9-494B-4536-8CE9-4F4E45E94D62}" presName="node" presStyleLbl="node1" presStyleIdx="1" presStyleCnt="7">
        <dgm:presLayoutVars>
          <dgm:bulletEnabled val="1"/>
        </dgm:presLayoutVars>
      </dgm:prSet>
      <dgm:spPr/>
    </dgm:pt>
    <dgm:pt modelId="{D8118B91-68C3-4C5B-A4F8-917E939CEFF7}" type="pres">
      <dgm:prSet presAssocID="{6BC4F0CC-09D4-4463-B938-E4D4BA5226D8}" presName="sibTrans" presStyleCnt="0"/>
      <dgm:spPr/>
    </dgm:pt>
    <dgm:pt modelId="{C30DE7F6-3F1C-4264-920E-DC6ED956EB69}" type="pres">
      <dgm:prSet presAssocID="{285A26B2-343F-459A-80C5-2B5059566C48}" presName="node" presStyleLbl="node1" presStyleIdx="2" presStyleCnt="7">
        <dgm:presLayoutVars>
          <dgm:bulletEnabled val="1"/>
        </dgm:presLayoutVars>
      </dgm:prSet>
      <dgm:spPr/>
    </dgm:pt>
    <dgm:pt modelId="{B888F6D1-6052-41CB-9E9D-81579BA6592A}" type="pres">
      <dgm:prSet presAssocID="{99843E4B-41CE-4FD4-A0AB-E05EC2E0BAE0}" presName="sibTrans" presStyleCnt="0"/>
      <dgm:spPr/>
    </dgm:pt>
    <dgm:pt modelId="{83E8962B-8BF4-461D-8DB2-5A9A1ADCD95E}" type="pres">
      <dgm:prSet presAssocID="{0AF9BD2A-8D2B-4346-8E15-1E5B82A56F02}" presName="node" presStyleLbl="node1" presStyleIdx="3" presStyleCnt="7">
        <dgm:presLayoutVars>
          <dgm:bulletEnabled val="1"/>
        </dgm:presLayoutVars>
      </dgm:prSet>
      <dgm:spPr/>
    </dgm:pt>
    <dgm:pt modelId="{629E0845-C5C9-430B-8512-CC3256F2157C}" type="pres">
      <dgm:prSet presAssocID="{5ADD5C5A-E277-4E91-9F0C-3F7251BC2E7F}" presName="sibTrans" presStyleCnt="0"/>
      <dgm:spPr/>
    </dgm:pt>
    <dgm:pt modelId="{0FF6F52C-D2CD-4D06-9068-C17C1443A538}" type="pres">
      <dgm:prSet presAssocID="{905023EE-1B68-45BD-9372-4209215EADD4}" presName="node" presStyleLbl="node1" presStyleIdx="4" presStyleCnt="7">
        <dgm:presLayoutVars>
          <dgm:bulletEnabled val="1"/>
        </dgm:presLayoutVars>
      </dgm:prSet>
      <dgm:spPr/>
    </dgm:pt>
    <dgm:pt modelId="{79F48FA6-97C9-49F1-8D90-BBD10A9B5D7B}" type="pres">
      <dgm:prSet presAssocID="{CBBBE8EE-4A05-419B-B63D-14982A23085F}" presName="sibTrans" presStyleCnt="0"/>
      <dgm:spPr/>
    </dgm:pt>
    <dgm:pt modelId="{2B83B1D9-C2FE-487B-A3D2-CECF0DD98FB1}" type="pres">
      <dgm:prSet presAssocID="{E5B94EAE-0CA5-4C3F-9184-6F701BCDC40A}" presName="node" presStyleLbl="node1" presStyleIdx="5" presStyleCnt="7">
        <dgm:presLayoutVars>
          <dgm:bulletEnabled val="1"/>
        </dgm:presLayoutVars>
      </dgm:prSet>
      <dgm:spPr/>
    </dgm:pt>
    <dgm:pt modelId="{3AF791CB-A103-4FCB-B497-698B146D9385}" type="pres">
      <dgm:prSet presAssocID="{B663BDF6-A8ED-4E39-8C80-AF260317FE00}" presName="sibTrans" presStyleCnt="0"/>
      <dgm:spPr/>
    </dgm:pt>
    <dgm:pt modelId="{7DBCB0E7-E60F-4458-A459-72541DA34CDF}" type="pres">
      <dgm:prSet presAssocID="{55385C56-FD52-4DF5-9E08-94E8BBD85576}" presName="node" presStyleLbl="node1" presStyleIdx="6" presStyleCnt="7">
        <dgm:presLayoutVars>
          <dgm:bulletEnabled val="1"/>
        </dgm:presLayoutVars>
      </dgm:prSet>
      <dgm:spPr/>
    </dgm:pt>
  </dgm:ptLst>
  <dgm:cxnLst>
    <dgm:cxn modelId="{27574E0A-EFBC-4773-990D-79EC770DA453}" srcId="{1FBD28E9-611C-4F27-8F6B-2F6DC162BA5E}" destId="{285A26B2-343F-459A-80C5-2B5059566C48}" srcOrd="2" destOrd="0" parTransId="{87A184F2-0965-49DD-B18F-38C295966503}" sibTransId="{99843E4B-41CE-4FD4-A0AB-E05EC2E0BAE0}"/>
    <dgm:cxn modelId="{69980528-3E21-4FF4-9CC8-9214456ACF22}" srcId="{1FBD28E9-611C-4F27-8F6B-2F6DC162BA5E}" destId="{8826601B-D9CD-4F43-BE1B-23C04E04075B}" srcOrd="0" destOrd="0" parTransId="{8C2CE1C0-E03A-42A7-B51F-E46AF268EB3B}" sibTransId="{E7B20A38-5009-4E3D-ABD3-83D4A81830BD}"/>
    <dgm:cxn modelId="{83A57A31-CACC-43D9-BF09-D0DA482BACA2}" type="presOf" srcId="{E5B94EAE-0CA5-4C3F-9184-6F701BCDC40A}" destId="{2B83B1D9-C2FE-487B-A3D2-CECF0DD98FB1}" srcOrd="0" destOrd="0" presId="urn:microsoft.com/office/officeart/2005/8/layout/default"/>
    <dgm:cxn modelId="{1E5ACA5D-2075-4360-9F0B-46D34ACFAC6E}" type="presOf" srcId="{1FBD28E9-611C-4F27-8F6B-2F6DC162BA5E}" destId="{59AF8A67-D689-4624-8D38-1C2619CDA394}" srcOrd="0" destOrd="0" presId="urn:microsoft.com/office/officeart/2005/8/layout/default"/>
    <dgm:cxn modelId="{1B2C0F60-A1E5-4974-80D5-CFA60947ACB3}" type="presOf" srcId="{285A26B2-343F-459A-80C5-2B5059566C48}" destId="{C30DE7F6-3F1C-4264-920E-DC6ED956EB69}" srcOrd="0" destOrd="0" presId="urn:microsoft.com/office/officeart/2005/8/layout/default"/>
    <dgm:cxn modelId="{DFEEA256-8D34-4DC3-A89E-D4437AB8D2FC}" type="presOf" srcId="{55385C56-FD52-4DF5-9E08-94E8BBD85576}" destId="{7DBCB0E7-E60F-4458-A459-72541DA34CDF}" srcOrd="0" destOrd="0" presId="urn:microsoft.com/office/officeart/2005/8/layout/default"/>
    <dgm:cxn modelId="{13C0F778-3D66-40C2-BA3E-4956D6DA35E2}" type="presOf" srcId="{0AF9BD2A-8D2B-4346-8E15-1E5B82A56F02}" destId="{83E8962B-8BF4-461D-8DB2-5A9A1ADCD95E}" srcOrd="0" destOrd="0" presId="urn:microsoft.com/office/officeart/2005/8/layout/default"/>
    <dgm:cxn modelId="{A8453194-1F97-4C0E-B0A3-4FCF25E4B987}" srcId="{1FBD28E9-611C-4F27-8F6B-2F6DC162BA5E}" destId="{55385C56-FD52-4DF5-9E08-94E8BBD85576}" srcOrd="6" destOrd="0" parTransId="{A804A59C-26EB-4B23-ACB8-054F33878C0B}" sibTransId="{208EA4E3-9221-4410-912E-EC0FBE9416CC}"/>
    <dgm:cxn modelId="{156C779F-3837-4420-9B5E-3D739D530C80}" srcId="{1FBD28E9-611C-4F27-8F6B-2F6DC162BA5E}" destId="{905023EE-1B68-45BD-9372-4209215EADD4}" srcOrd="4" destOrd="0" parTransId="{5C9FF83E-7ECB-4A69-88B1-04EB0D1212AD}" sibTransId="{CBBBE8EE-4A05-419B-B63D-14982A23085F}"/>
    <dgm:cxn modelId="{1CEE6DA2-9049-4DD0-AEB6-5FCDA18ED7D2}" srcId="{1FBD28E9-611C-4F27-8F6B-2F6DC162BA5E}" destId="{0AF9BD2A-8D2B-4346-8E15-1E5B82A56F02}" srcOrd="3" destOrd="0" parTransId="{77972188-0E2F-41B7-B737-74ABB529DBC2}" sibTransId="{5ADD5C5A-E277-4E91-9F0C-3F7251BC2E7F}"/>
    <dgm:cxn modelId="{EB2DAAA4-1839-49FC-8FD9-E7D99D8049B3}" srcId="{1FBD28E9-611C-4F27-8F6B-2F6DC162BA5E}" destId="{E5B94EAE-0CA5-4C3F-9184-6F701BCDC40A}" srcOrd="5" destOrd="0" parTransId="{FE6A3F09-769D-4355-A9E1-06C713445942}" sibTransId="{B663BDF6-A8ED-4E39-8C80-AF260317FE00}"/>
    <dgm:cxn modelId="{889729D8-DD61-4A36-95F0-AC472781B952}" type="presOf" srcId="{77A740C9-494B-4536-8CE9-4F4E45E94D62}" destId="{B2DE2AC0-4FF4-4198-BDC2-A24D67E885AC}" srcOrd="0" destOrd="0" presId="urn:microsoft.com/office/officeart/2005/8/layout/default"/>
    <dgm:cxn modelId="{D23299D8-0FFA-49AC-A160-6431A7266F66}" type="presOf" srcId="{905023EE-1B68-45BD-9372-4209215EADD4}" destId="{0FF6F52C-D2CD-4D06-9068-C17C1443A538}" srcOrd="0" destOrd="0" presId="urn:microsoft.com/office/officeart/2005/8/layout/default"/>
    <dgm:cxn modelId="{53436AE0-FBC8-4E7E-9CF1-D06E807964B4}" srcId="{1FBD28E9-611C-4F27-8F6B-2F6DC162BA5E}" destId="{77A740C9-494B-4536-8CE9-4F4E45E94D62}" srcOrd="1" destOrd="0" parTransId="{F3FAFA56-9E57-4DEC-8D75-D8B8EFA3A0E0}" sibTransId="{6BC4F0CC-09D4-4463-B938-E4D4BA5226D8}"/>
    <dgm:cxn modelId="{20D8DCFA-1D75-4F39-898D-E15362EDC32A}" type="presOf" srcId="{8826601B-D9CD-4F43-BE1B-23C04E04075B}" destId="{657941C2-11DE-4638-8664-65ED72A29B8C}" srcOrd="0" destOrd="0" presId="urn:microsoft.com/office/officeart/2005/8/layout/default"/>
    <dgm:cxn modelId="{C7B9E395-752D-45FD-AF42-0382EFBD89E3}" type="presParOf" srcId="{59AF8A67-D689-4624-8D38-1C2619CDA394}" destId="{657941C2-11DE-4638-8664-65ED72A29B8C}" srcOrd="0" destOrd="0" presId="urn:microsoft.com/office/officeart/2005/8/layout/default"/>
    <dgm:cxn modelId="{55EC4430-3459-465D-8106-E493D807E8CA}" type="presParOf" srcId="{59AF8A67-D689-4624-8D38-1C2619CDA394}" destId="{370E2CC4-5DC3-446C-85AC-F71710F21019}" srcOrd="1" destOrd="0" presId="urn:microsoft.com/office/officeart/2005/8/layout/default"/>
    <dgm:cxn modelId="{A79CB367-0D40-466C-B554-E9B0B7F84614}" type="presParOf" srcId="{59AF8A67-D689-4624-8D38-1C2619CDA394}" destId="{B2DE2AC0-4FF4-4198-BDC2-A24D67E885AC}" srcOrd="2" destOrd="0" presId="urn:microsoft.com/office/officeart/2005/8/layout/default"/>
    <dgm:cxn modelId="{D96ED9FD-5C58-4C59-8C51-CA28D1157193}" type="presParOf" srcId="{59AF8A67-D689-4624-8D38-1C2619CDA394}" destId="{D8118B91-68C3-4C5B-A4F8-917E939CEFF7}" srcOrd="3" destOrd="0" presId="urn:microsoft.com/office/officeart/2005/8/layout/default"/>
    <dgm:cxn modelId="{1F1FB9D6-1947-4423-B8B9-3A92DB4637D6}" type="presParOf" srcId="{59AF8A67-D689-4624-8D38-1C2619CDA394}" destId="{C30DE7F6-3F1C-4264-920E-DC6ED956EB69}" srcOrd="4" destOrd="0" presId="urn:microsoft.com/office/officeart/2005/8/layout/default"/>
    <dgm:cxn modelId="{7F4F6EFC-F90D-4B3C-AAE7-6E6CAF88A998}" type="presParOf" srcId="{59AF8A67-D689-4624-8D38-1C2619CDA394}" destId="{B888F6D1-6052-41CB-9E9D-81579BA6592A}" srcOrd="5" destOrd="0" presId="urn:microsoft.com/office/officeart/2005/8/layout/default"/>
    <dgm:cxn modelId="{7F64BB53-8431-4615-8E6B-004E7F3F1F8A}" type="presParOf" srcId="{59AF8A67-D689-4624-8D38-1C2619CDA394}" destId="{83E8962B-8BF4-461D-8DB2-5A9A1ADCD95E}" srcOrd="6" destOrd="0" presId="urn:microsoft.com/office/officeart/2005/8/layout/default"/>
    <dgm:cxn modelId="{9FF977FC-FF8C-4C09-8CE8-42986D3A745B}" type="presParOf" srcId="{59AF8A67-D689-4624-8D38-1C2619CDA394}" destId="{629E0845-C5C9-430B-8512-CC3256F2157C}" srcOrd="7" destOrd="0" presId="urn:microsoft.com/office/officeart/2005/8/layout/default"/>
    <dgm:cxn modelId="{1CD8C606-D34C-4217-AFF1-9C0F29592CCC}" type="presParOf" srcId="{59AF8A67-D689-4624-8D38-1C2619CDA394}" destId="{0FF6F52C-D2CD-4D06-9068-C17C1443A538}" srcOrd="8" destOrd="0" presId="urn:microsoft.com/office/officeart/2005/8/layout/default"/>
    <dgm:cxn modelId="{7C0B4F71-424F-4CFC-AFC6-9DC7D1E8EF39}" type="presParOf" srcId="{59AF8A67-D689-4624-8D38-1C2619CDA394}" destId="{79F48FA6-97C9-49F1-8D90-BBD10A9B5D7B}" srcOrd="9" destOrd="0" presId="urn:microsoft.com/office/officeart/2005/8/layout/default"/>
    <dgm:cxn modelId="{4695A098-E795-47D6-A9EA-CF52B61E14DC}" type="presParOf" srcId="{59AF8A67-D689-4624-8D38-1C2619CDA394}" destId="{2B83B1D9-C2FE-487B-A3D2-CECF0DD98FB1}" srcOrd="10" destOrd="0" presId="urn:microsoft.com/office/officeart/2005/8/layout/default"/>
    <dgm:cxn modelId="{CA12B3B3-E61C-45E0-BA87-7AFB289544AC}" type="presParOf" srcId="{59AF8A67-D689-4624-8D38-1C2619CDA394}" destId="{3AF791CB-A103-4FCB-B497-698B146D9385}" srcOrd="11" destOrd="0" presId="urn:microsoft.com/office/officeart/2005/8/layout/default"/>
    <dgm:cxn modelId="{DE13E9FC-3670-431D-8F5A-4247D29BFC73}" type="presParOf" srcId="{59AF8A67-D689-4624-8D38-1C2619CDA394}" destId="{7DBCB0E7-E60F-4458-A459-72541DA34CDF}"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DD79C5-AA71-4CB4-AD2D-34F3BDC471EC}"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E03307C-149B-4FA2-AAE5-BDDB98A55316}">
      <dgm:prSet custT="1"/>
      <dgm:spPr/>
      <dgm:t>
        <a:bodyPr/>
        <a:lstStyle/>
        <a:p>
          <a:pPr>
            <a:lnSpc>
              <a:spcPct val="100000"/>
            </a:lnSpc>
          </a:pPr>
          <a:r>
            <a:rPr lang="en-US" sz="2000" dirty="0">
              <a:latin typeface="DIN Pro Regular" panose="020B0504020101020102"/>
            </a:rPr>
            <a:t>Law school learning vs. undergrad</a:t>
          </a:r>
        </a:p>
      </dgm:t>
    </dgm:pt>
    <dgm:pt modelId="{86A66812-0F29-4AF4-871F-C435B7753B8B}" type="parTrans" cxnId="{24D568EB-3B56-4DF6-8F5C-401374CFB218}">
      <dgm:prSet/>
      <dgm:spPr/>
      <dgm:t>
        <a:bodyPr/>
        <a:lstStyle/>
        <a:p>
          <a:endParaRPr lang="en-US"/>
        </a:p>
      </dgm:t>
    </dgm:pt>
    <dgm:pt modelId="{822F02E5-FAD7-424F-BCBD-88938CAE3356}" type="sibTrans" cxnId="{24D568EB-3B56-4DF6-8F5C-401374CFB218}">
      <dgm:prSet/>
      <dgm:spPr/>
      <dgm:t>
        <a:bodyPr/>
        <a:lstStyle/>
        <a:p>
          <a:endParaRPr lang="en-US"/>
        </a:p>
      </dgm:t>
    </dgm:pt>
    <dgm:pt modelId="{2D914E44-AD3D-4940-AC34-2786B8A0462C}">
      <dgm:prSet custT="1"/>
      <dgm:spPr/>
      <dgm:t>
        <a:bodyPr/>
        <a:lstStyle/>
        <a:p>
          <a:pPr>
            <a:lnSpc>
              <a:spcPct val="100000"/>
            </a:lnSpc>
          </a:pPr>
          <a:r>
            <a:rPr lang="en-US" sz="2000" dirty="0">
              <a:latin typeface="DIN Pro Regular" panose="020B0504020101020102"/>
            </a:rPr>
            <a:t>How to prepare for first doctrinal class</a:t>
          </a:r>
        </a:p>
      </dgm:t>
    </dgm:pt>
    <dgm:pt modelId="{77AC79BF-BBF9-4435-B478-9BF9CAAB0DE1}" type="parTrans" cxnId="{C22256C7-BF8C-44E1-A885-BC5C867E2679}">
      <dgm:prSet/>
      <dgm:spPr/>
      <dgm:t>
        <a:bodyPr/>
        <a:lstStyle/>
        <a:p>
          <a:endParaRPr lang="en-US"/>
        </a:p>
      </dgm:t>
    </dgm:pt>
    <dgm:pt modelId="{17AE8CA0-1C95-452D-914C-912F2F3B686D}" type="sibTrans" cxnId="{C22256C7-BF8C-44E1-A885-BC5C867E2679}">
      <dgm:prSet/>
      <dgm:spPr/>
      <dgm:t>
        <a:bodyPr/>
        <a:lstStyle/>
        <a:p>
          <a:endParaRPr lang="en-US"/>
        </a:p>
      </dgm:t>
    </dgm:pt>
    <dgm:pt modelId="{3E1ED76E-71D8-469B-935F-3C90E84AC9A8}">
      <dgm:prSet custT="1"/>
      <dgm:spPr/>
      <dgm:t>
        <a:bodyPr/>
        <a:lstStyle/>
        <a:p>
          <a:pPr>
            <a:lnSpc>
              <a:spcPct val="100000"/>
            </a:lnSpc>
          </a:pPr>
          <a:r>
            <a:rPr lang="en-US" sz="2000" dirty="0">
              <a:latin typeface="DIN Pro Regular" panose="020B0504020101020102"/>
            </a:rPr>
            <a:t>How to read and brief cases</a:t>
          </a:r>
        </a:p>
      </dgm:t>
    </dgm:pt>
    <dgm:pt modelId="{2E4A384F-8916-452C-96A0-6AE7444DCD66}" type="parTrans" cxnId="{CB0D0739-A542-48B4-82D0-19B091A211E3}">
      <dgm:prSet/>
      <dgm:spPr/>
      <dgm:t>
        <a:bodyPr/>
        <a:lstStyle/>
        <a:p>
          <a:endParaRPr lang="en-US"/>
        </a:p>
      </dgm:t>
    </dgm:pt>
    <dgm:pt modelId="{259276CD-6C7B-4EAC-BCF2-A44040696337}" type="sibTrans" cxnId="{CB0D0739-A542-48B4-82D0-19B091A211E3}">
      <dgm:prSet/>
      <dgm:spPr/>
      <dgm:t>
        <a:bodyPr/>
        <a:lstStyle/>
        <a:p>
          <a:endParaRPr lang="en-US"/>
        </a:p>
      </dgm:t>
    </dgm:pt>
    <dgm:pt modelId="{3A28BE81-74B0-4CC7-91B3-D77C839A15B6}">
      <dgm:prSet custT="1"/>
      <dgm:spPr/>
      <dgm:t>
        <a:bodyPr/>
        <a:lstStyle/>
        <a:p>
          <a:pPr>
            <a:lnSpc>
              <a:spcPct val="100000"/>
            </a:lnSpc>
          </a:pPr>
          <a:r>
            <a:rPr lang="en-US" sz="2000" dirty="0">
              <a:latin typeface="DIN Pro Regular" panose="020B0504020101020102"/>
            </a:rPr>
            <a:t>How to take notes—before and during class</a:t>
          </a:r>
        </a:p>
      </dgm:t>
    </dgm:pt>
    <dgm:pt modelId="{E8FFB184-9A64-4537-9DC6-A11E38E6DF2B}" type="parTrans" cxnId="{4409925A-C515-437D-8078-CF9564373A1E}">
      <dgm:prSet/>
      <dgm:spPr/>
      <dgm:t>
        <a:bodyPr/>
        <a:lstStyle/>
        <a:p>
          <a:endParaRPr lang="en-US"/>
        </a:p>
      </dgm:t>
    </dgm:pt>
    <dgm:pt modelId="{505A7548-339B-4D23-9F04-F5180CF3FD8C}" type="sibTrans" cxnId="{4409925A-C515-437D-8078-CF9564373A1E}">
      <dgm:prSet/>
      <dgm:spPr/>
      <dgm:t>
        <a:bodyPr/>
        <a:lstStyle/>
        <a:p>
          <a:endParaRPr lang="en-US"/>
        </a:p>
      </dgm:t>
    </dgm:pt>
    <dgm:pt modelId="{11B85A94-0080-4F19-B61F-6106C3D49AED}">
      <dgm:prSet custT="1"/>
      <dgm:spPr/>
      <dgm:t>
        <a:bodyPr/>
        <a:lstStyle/>
        <a:p>
          <a:pPr>
            <a:lnSpc>
              <a:spcPct val="100000"/>
            </a:lnSpc>
          </a:pPr>
          <a:r>
            <a:rPr lang="en-US" sz="2000" dirty="0">
              <a:latin typeface="DIN Pro Medium"/>
            </a:rPr>
            <a:t>Consolidating notes after class—why? </a:t>
          </a:r>
        </a:p>
      </dgm:t>
    </dgm:pt>
    <dgm:pt modelId="{940501AE-2B39-4941-8DCE-E22C0D578446}" type="parTrans" cxnId="{E70B6018-A290-4A2C-B8F7-FCD7E59B92A7}">
      <dgm:prSet/>
      <dgm:spPr/>
      <dgm:t>
        <a:bodyPr/>
        <a:lstStyle/>
        <a:p>
          <a:endParaRPr lang="en-US"/>
        </a:p>
      </dgm:t>
    </dgm:pt>
    <dgm:pt modelId="{2ECC661B-F919-4FC6-BFC1-D0DAF63772D3}" type="sibTrans" cxnId="{E70B6018-A290-4A2C-B8F7-FCD7E59B92A7}">
      <dgm:prSet/>
      <dgm:spPr/>
      <dgm:t>
        <a:bodyPr/>
        <a:lstStyle/>
        <a:p>
          <a:endParaRPr lang="en-US"/>
        </a:p>
      </dgm:t>
    </dgm:pt>
    <dgm:pt modelId="{AE8C53E1-F604-491A-8F19-184502A256F3}" type="pres">
      <dgm:prSet presAssocID="{A6DD79C5-AA71-4CB4-AD2D-34F3BDC471EC}" presName="root" presStyleCnt="0">
        <dgm:presLayoutVars>
          <dgm:dir/>
          <dgm:resizeHandles val="exact"/>
        </dgm:presLayoutVars>
      </dgm:prSet>
      <dgm:spPr/>
    </dgm:pt>
    <dgm:pt modelId="{AB513AAD-6224-48BB-A0EC-7E440DEC658B}" type="pres">
      <dgm:prSet presAssocID="{3E03307C-149B-4FA2-AAE5-BDDB98A55316}" presName="compNode" presStyleCnt="0"/>
      <dgm:spPr/>
    </dgm:pt>
    <dgm:pt modelId="{CF0382E2-4415-46B4-B8FD-0ACB12553717}" type="pres">
      <dgm:prSet presAssocID="{3E03307C-149B-4FA2-AAE5-BDDB98A55316}" presName="iconRect" presStyleLbl="node1" presStyleIdx="0" presStyleCnt="5" custLinFactNeighborX="-6873" custLinFactNeighborY="-7362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Scales of Justice"/>
        </a:ext>
      </dgm:extLst>
    </dgm:pt>
    <dgm:pt modelId="{07F12A20-F8B6-435A-B9B9-3C8100656B93}" type="pres">
      <dgm:prSet presAssocID="{3E03307C-149B-4FA2-AAE5-BDDB98A55316}" presName="spaceRect" presStyleCnt="0"/>
      <dgm:spPr/>
    </dgm:pt>
    <dgm:pt modelId="{8F14730E-C7F8-46FC-AEEA-CFBA59371869}" type="pres">
      <dgm:prSet presAssocID="{3E03307C-149B-4FA2-AAE5-BDDB98A55316}" presName="textRect" presStyleLbl="revTx" presStyleIdx="0" presStyleCnt="5" custLinFactNeighborX="2039" custLinFactNeighborY="-75920">
        <dgm:presLayoutVars>
          <dgm:chMax val="1"/>
          <dgm:chPref val="1"/>
        </dgm:presLayoutVars>
      </dgm:prSet>
      <dgm:spPr/>
    </dgm:pt>
    <dgm:pt modelId="{FF199E46-7097-42F6-B5C5-369DDD5DC107}" type="pres">
      <dgm:prSet presAssocID="{822F02E5-FAD7-424F-BCBD-88938CAE3356}" presName="sibTrans" presStyleCnt="0"/>
      <dgm:spPr/>
    </dgm:pt>
    <dgm:pt modelId="{0089D299-E57E-405C-883F-B8D090217F33}" type="pres">
      <dgm:prSet presAssocID="{2D914E44-AD3D-4940-AC34-2786B8A0462C}" presName="compNode" presStyleCnt="0"/>
      <dgm:spPr/>
    </dgm:pt>
    <dgm:pt modelId="{9107B7A0-7A7A-4F42-A2A0-4B00AAB02831}" type="pres">
      <dgm:prSet presAssocID="{2D914E44-AD3D-4940-AC34-2786B8A0462C}" presName="iconRect" presStyleLbl="node1" presStyleIdx="1" presStyleCnt="5" custLinFactNeighborX="-4561" custLinFactNeighborY="-7362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CA49000F-597D-43CA-A141-620FF53A0D1A}" type="pres">
      <dgm:prSet presAssocID="{2D914E44-AD3D-4940-AC34-2786B8A0462C}" presName="spaceRect" presStyleCnt="0"/>
      <dgm:spPr/>
    </dgm:pt>
    <dgm:pt modelId="{7A7E2A44-425C-47D3-A1C2-03DF497ADCF5}" type="pres">
      <dgm:prSet presAssocID="{2D914E44-AD3D-4940-AC34-2786B8A0462C}" presName="textRect" presStyleLbl="revTx" presStyleIdx="1" presStyleCnt="5" custLinFactNeighborX="-1539" custLinFactNeighborY="-75920">
        <dgm:presLayoutVars>
          <dgm:chMax val="1"/>
          <dgm:chPref val="1"/>
        </dgm:presLayoutVars>
      </dgm:prSet>
      <dgm:spPr/>
    </dgm:pt>
    <dgm:pt modelId="{AD8AC0F2-9106-4ABF-BDE4-90BD223F1945}" type="pres">
      <dgm:prSet presAssocID="{17AE8CA0-1C95-452D-914C-912F2F3B686D}" presName="sibTrans" presStyleCnt="0"/>
      <dgm:spPr/>
    </dgm:pt>
    <dgm:pt modelId="{997F15F2-C247-4D5E-B492-5EC74BF0717B}" type="pres">
      <dgm:prSet presAssocID="{3E1ED76E-71D8-469B-935F-3C90E84AC9A8}" presName="compNode" presStyleCnt="0"/>
      <dgm:spPr/>
    </dgm:pt>
    <dgm:pt modelId="{321F4E7B-6E60-4830-ADFE-32094F95E456}" type="pres">
      <dgm:prSet presAssocID="{3E1ED76E-71D8-469B-935F-3C90E84AC9A8}" presName="iconRect" presStyleLbl="node1" presStyleIdx="2" presStyleCnt="5" custLinFactNeighborX="0" custLinFactNeighborY="-7362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ooks"/>
        </a:ext>
      </dgm:extLst>
    </dgm:pt>
    <dgm:pt modelId="{24A19D8D-E1C4-49E2-81BC-B3F5951A1FFB}" type="pres">
      <dgm:prSet presAssocID="{3E1ED76E-71D8-469B-935F-3C90E84AC9A8}" presName="spaceRect" presStyleCnt="0"/>
      <dgm:spPr/>
    </dgm:pt>
    <dgm:pt modelId="{8BFF79C9-4F6C-4599-8879-3DF335563FFD}" type="pres">
      <dgm:prSet presAssocID="{3E1ED76E-71D8-469B-935F-3C90E84AC9A8}" presName="textRect" presStyleLbl="revTx" presStyleIdx="2" presStyleCnt="5" custLinFactNeighborX="-5131" custLinFactNeighborY="-75920">
        <dgm:presLayoutVars>
          <dgm:chMax val="1"/>
          <dgm:chPref val="1"/>
        </dgm:presLayoutVars>
      </dgm:prSet>
      <dgm:spPr/>
    </dgm:pt>
    <dgm:pt modelId="{CBEC7452-FCEF-4938-8AB5-337343321765}" type="pres">
      <dgm:prSet presAssocID="{259276CD-6C7B-4EAC-BCF2-A44040696337}" presName="sibTrans" presStyleCnt="0"/>
      <dgm:spPr/>
    </dgm:pt>
    <dgm:pt modelId="{B6EFE2A6-3C65-4534-9522-1F7BFDEF19FE}" type="pres">
      <dgm:prSet presAssocID="{3A28BE81-74B0-4CC7-91B3-D77C839A15B6}" presName="compNode" presStyleCnt="0"/>
      <dgm:spPr/>
    </dgm:pt>
    <dgm:pt modelId="{F7EDDA3D-3ECA-449B-A8B9-7685A15C4EFB}" type="pres">
      <dgm:prSet presAssocID="{3A28BE81-74B0-4CC7-91B3-D77C839A15B6}" presName="iconRect" presStyleLbl="node1" presStyleIdx="3" presStyleCnt="5" custLinFactNeighborX="-5701" custLinFactNeighborY="-7362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BEC4CF95-DCCB-4413-BA62-35B372A2FD52}" type="pres">
      <dgm:prSet presAssocID="{3A28BE81-74B0-4CC7-91B3-D77C839A15B6}" presName="spaceRect" presStyleCnt="0"/>
      <dgm:spPr/>
    </dgm:pt>
    <dgm:pt modelId="{558BEA94-377E-46AE-A644-5364637292B8}" type="pres">
      <dgm:prSet presAssocID="{3A28BE81-74B0-4CC7-91B3-D77C839A15B6}" presName="textRect" presStyleLbl="revTx" presStyleIdx="3" presStyleCnt="5" custLinFactNeighborX="-2566" custLinFactNeighborY="-75920">
        <dgm:presLayoutVars>
          <dgm:chMax val="1"/>
          <dgm:chPref val="1"/>
        </dgm:presLayoutVars>
      </dgm:prSet>
      <dgm:spPr/>
    </dgm:pt>
    <dgm:pt modelId="{CAFCAF56-3924-488E-988C-CD3D3F303BF0}" type="pres">
      <dgm:prSet presAssocID="{505A7548-339B-4D23-9F04-F5180CF3FD8C}" presName="sibTrans" presStyleCnt="0"/>
      <dgm:spPr/>
    </dgm:pt>
    <dgm:pt modelId="{DF4719BA-9DBF-4FC8-A48E-71D99FEF5574}" type="pres">
      <dgm:prSet presAssocID="{11B85A94-0080-4F19-B61F-6106C3D49AED}" presName="compNode" presStyleCnt="0"/>
      <dgm:spPr/>
    </dgm:pt>
    <dgm:pt modelId="{D4E76DE9-F89A-440D-B8EB-1620C2D27B51}" type="pres">
      <dgm:prSet presAssocID="{11B85A94-0080-4F19-B61F-6106C3D49AED}" presName="iconRect" presStyleLbl="node1" presStyleIdx="4" presStyleCnt="5" custLinFactNeighborX="-7982" custLinFactNeighborY="-73624"/>
      <dgm:spPr>
        <a:blipFill>
          <a:blip xmlns:r="http://schemas.openxmlformats.org/officeDocument/2006/relationships">
            <a:extLs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Postit Notes with solid fill"/>
        </a:ext>
      </dgm:extLst>
    </dgm:pt>
    <dgm:pt modelId="{4E785F69-962F-4538-AE79-6DFFF848ABEA}" type="pres">
      <dgm:prSet presAssocID="{11B85A94-0080-4F19-B61F-6106C3D49AED}" presName="spaceRect" presStyleCnt="0"/>
      <dgm:spPr/>
    </dgm:pt>
    <dgm:pt modelId="{710DD620-9305-45F0-BCAE-32235E7ECF64}" type="pres">
      <dgm:prSet presAssocID="{11B85A94-0080-4F19-B61F-6106C3D49AED}" presName="textRect" presStyleLbl="revTx" presStyleIdx="4" presStyleCnt="5" custLinFactNeighborX="-2053" custLinFactNeighborY="-75920">
        <dgm:presLayoutVars>
          <dgm:chMax val="1"/>
          <dgm:chPref val="1"/>
        </dgm:presLayoutVars>
      </dgm:prSet>
      <dgm:spPr/>
    </dgm:pt>
  </dgm:ptLst>
  <dgm:cxnLst>
    <dgm:cxn modelId="{E70B6018-A290-4A2C-B8F7-FCD7E59B92A7}" srcId="{A6DD79C5-AA71-4CB4-AD2D-34F3BDC471EC}" destId="{11B85A94-0080-4F19-B61F-6106C3D49AED}" srcOrd="4" destOrd="0" parTransId="{940501AE-2B39-4941-8DCE-E22C0D578446}" sibTransId="{2ECC661B-F919-4FC6-BFC1-D0DAF63772D3}"/>
    <dgm:cxn modelId="{F4F74F1D-7C19-438A-99AB-CA9333073855}" type="presOf" srcId="{3E03307C-149B-4FA2-AAE5-BDDB98A55316}" destId="{8F14730E-C7F8-46FC-AEEA-CFBA59371869}" srcOrd="0" destOrd="0" presId="urn:microsoft.com/office/officeart/2018/2/layout/IconLabelList"/>
    <dgm:cxn modelId="{79236233-5645-4899-96F2-CCA5CB9C9D71}" type="presOf" srcId="{3E1ED76E-71D8-469B-935F-3C90E84AC9A8}" destId="{8BFF79C9-4F6C-4599-8879-3DF335563FFD}" srcOrd="0" destOrd="0" presId="urn:microsoft.com/office/officeart/2018/2/layout/IconLabelList"/>
    <dgm:cxn modelId="{CB0D0739-A542-48B4-82D0-19B091A211E3}" srcId="{A6DD79C5-AA71-4CB4-AD2D-34F3BDC471EC}" destId="{3E1ED76E-71D8-469B-935F-3C90E84AC9A8}" srcOrd="2" destOrd="0" parTransId="{2E4A384F-8916-452C-96A0-6AE7444DCD66}" sibTransId="{259276CD-6C7B-4EAC-BCF2-A44040696337}"/>
    <dgm:cxn modelId="{56D06172-13B6-4BBB-B2D6-FBC692EE482D}" type="presOf" srcId="{A6DD79C5-AA71-4CB4-AD2D-34F3BDC471EC}" destId="{AE8C53E1-F604-491A-8F19-184502A256F3}" srcOrd="0" destOrd="0" presId="urn:microsoft.com/office/officeart/2018/2/layout/IconLabelList"/>
    <dgm:cxn modelId="{4409925A-C515-437D-8078-CF9564373A1E}" srcId="{A6DD79C5-AA71-4CB4-AD2D-34F3BDC471EC}" destId="{3A28BE81-74B0-4CC7-91B3-D77C839A15B6}" srcOrd="3" destOrd="0" parTransId="{E8FFB184-9A64-4537-9DC6-A11E38E6DF2B}" sibTransId="{505A7548-339B-4D23-9F04-F5180CF3FD8C}"/>
    <dgm:cxn modelId="{FD45627D-ED26-45B5-91D8-CB48DBD4A68B}" type="presOf" srcId="{3A28BE81-74B0-4CC7-91B3-D77C839A15B6}" destId="{558BEA94-377E-46AE-A644-5364637292B8}" srcOrd="0" destOrd="0" presId="urn:microsoft.com/office/officeart/2018/2/layout/IconLabelList"/>
    <dgm:cxn modelId="{E49D567E-DBDC-4ACE-A6D6-9A90D76ADCA7}" type="presOf" srcId="{2D914E44-AD3D-4940-AC34-2786B8A0462C}" destId="{7A7E2A44-425C-47D3-A1C2-03DF497ADCF5}" srcOrd="0" destOrd="0" presId="urn:microsoft.com/office/officeart/2018/2/layout/IconLabelList"/>
    <dgm:cxn modelId="{C22256C7-BF8C-44E1-A885-BC5C867E2679}" srcId="{A6DD79C5-AA71-4CB4-AD2D-34F3BDC471EC}" destId="{2D914E44-AD3D-4940-AC34-2786B8A0462C}" srcOrd="1" destOrd="0" parTransId="{77AC79BF-BBF9-4435-B478-9BF9CAAB0DE1}" sibTransId="{17AE8CA0-1C95-452D-914C-912F2F3B686D}"/>
    <dgm:cxn modelId="{24D568EB-3B56-4DF6-8F5C-401374CFB218}" srcId="{A6DD79C5-AA71-4CB4-AD2D-34F3BDC471EC}" destId="{3E03307C-149B-4FA2-AAE5-BDDB98A55316}" srcOrd="0" destOrd="0" parTransId="{86A66812-0F29-4AF4-871F-C435B7753B8B}" sibTransId="{822F02E5-FAD7-424F-BCBD-88938CAE3356}"/>
    <dgm:cxn modelId="{EF3B5EFA-A5E5-418B-BCDA-4224832E7526}" type="presOf" srcId="{11B85A94-0080-4F19-B61F-6106C3D49AED}" destId="{710DD620-9305-45F0-BCAE-32235E7ECF64}" srcOrd="0" destOrd="0" presId="urn:microsoft.com/office/officeart/2018/2/layout/IconLabelList"/>
    <dgm:cxn modelId="{E0069161-80C7-4DC9-99F5-6F95B18D302D}" type="presParOf" srcId="{AE8C53E1-F604-491A-8F19-184502A256F3}" destId="{AB513AAD-6224-48BB-A0EC-7E440DEC658B}" srcOrd="0" destOrd="0" presId="urn:microsoft.com/office/officeart/2018/2/layout/IconLabelList"/>
    <dgm:cxn modelId="{3618E0B5-F26E-48E4-80E1-9E05DB6D8BD7}" type="presParOf" srcId="{AB513AAD-6224-48BB-A0EC-7E440DEC658B}" destId="{CF0382E2-4415-46B4-B8FD-0ACB12553717}" srcOrd="0" destOrd="0" presId="urn:microsoft.com/office/officeart/2018/2/layout/IconLabelList"/>
    <dgm:cxn modelId="{80F7FEB0-5946-4A64-B8E8-4E476A6A656F}" type="presParOf" srcId="{AB513AAD-6224-48BB-A0EC-7E440DEC658B}" destId="{07F12A20-F8B6-435A-B9B9-3C8100656B93}" srcOrd="1" destOrd="0" presId="urn:microsoft.com/office/officeart/2018/2/layout/IconLabelList"/>
    <dgm:cxn modelId="{B424BF96-5B66-4F47-8435-C0CFDB3155AC}" type="presParOf" srcId="{AB513AAD-6224-48BB-A0EC-7E440DEC658B}" destId="{8F14730E-C7F8-46FC-AEEA-CFBA59371869}" srcOrd="2" destOrd="0" presId="urn:microsoft.com/office/officeart/2018/2/layout/IconLabelList"/>
    <dgm:cxn modelId="{F964F382-912B-4B0E-853C-6758D5A9CEF1}" type="presParOf" srcId="{AE8C53E1-F604-491A-8F19-184502A256F3}" destId="{FF199E46-7097-42F6-B5C5-369DDD5DC107}" srcOrd="1" destOrd="0" presId="urn:microsoft.com/office/officeart/2018/2/layout/IconLabelList"/>
    <dgm:cxn modelId="{4FCACEF4-EA1F-4257-89C1-DAFE4DF84793}" type="presParOf" srcId="{AE8C53E1-F604-491A-8F19-184502A256F3}" destId="{0089D299-E57E-405C-883F-B8D090217F33}" srcOrd="2" destOrd="0" presId="urn:microsoft.com/office/officeart/2018/2/layout/IconLabelList"/>
    <dgm:cxn modelId="{EC0EA170-CFC8-4752-9107-B4F0AC20B77E}" type="presParOf" srcId="{0089D299-E57E-405C-883F-B8D090217F33}" destId="{9107B7A0-7A7A-4F42-A2A0-4B00AAB02831}" srcOrd="0" destOrd="0" presId="urn:microsoft.com/office/officeart/2018/2/layout/IconLabelList"/>
    <dgm:cxn modelId="{789370B2-B135-4AB2-B60C-BE2942A13D49}" type="presParOf" srcId="{0089D299-E57E-405C-883F-B8D090217F33}" destId="{CA49000F-597D-43CA-A141-620FF53A0D1A}" srcOrd="1" destOrd="0" presId="urn:microsoft.com/office/officeart/2018/2/layout/IconLabelList"/>
    <dgm:cxn modelId="{BEC8BC47-C834-420C-9882-8CB5B8AD31F7}" type="presParOf" srcId="{0089D299-E57E-405C-883F-B8D090217F33}" destId="{7A7E2A44-425C-47D3-A1C2-03DF497ADCF5}" srcOrd="2" destOrd="0" presId="urn:microsoft.com/office/officeart/2018/2/layout/IconLabelList"/>
    <dgm:cxn modelId="{CA91316A-5F6B-4563-A188-948A4F5C00F1}" type="presParOf" srcId="{AE8C53E1-F604-491A-8F19-184502A256F3}" destId="{AD8AC0F2-9106-4ABF-BDE4-90BD223F1945}" srcOrd="3" destOrd="0" presId="urn:microsoft.com/office/officeart/2018/2/layout/IconLabelList"/>
    <dgm:cxn modelId="{ACE68491-7B1B-40E4-AE10-EE9A487C4ADA}" type="presParOf" srcId="{AE8C53E1-F604-491A-8F19-184502A256F3}" destId="{997F15F2-C247-4D5E-B492-5EC74BF0717B}" srcOrd="4" destOrd="0" presId="urn:microsoft.com/office/officeart/2018/2/layout/IconLabelList"/>
    <dgm:cxn modelId="{1CBA0BF7-3644-498E-9B0E-AE84EF0379EB}" type="presParOf" srcId="{997F15F2-C247-4D5E-B492-5EC74BF0717B}" destId="{321F4E7B-6E60-4830-ADFE-32094F95E456}" srcOrd="0" destOrd="0" presId="urn:microsoft.com/office/officeart/2018/2/layout/IconLabelList"/>
    <dgm:cxn modelId="{57E78275-FDB3-4C2E-83E2-81F26E0642D4}" type="presParOf" srcId="{997F15F2-C247-4D5E-B492-5EC74BF0717B}" destId="{24A19D8D-E1C4-49E2-81BC-B3F5951A1FFB}" srcOrd="1" destOrd="0" presId="urn:microsoft.com/office/officeart/2018/2/layout/IconLabelList"/>
    <dgm:cxn modelId="{53CEBE5D-E525-45CB-8A79-F946F4EDF5A8}" type="presParOf" srcId="{997F15F2-C247-4D5E-B492-5EC74BF0717B}" destId="{8BFF79C9-4F6C-4599-8879-3DF335563FFD}" srcOrd="2" destOrd="0" presId="urn:microsoft.com/office/officeart/2018/2/layout/IconLabelList"/>
    <dgm:cxn modelId="{2B53CD44-C69F-47DD-9888-5FC273ADCF4C}" type="presParOf" srcId="{AE8C53E1-F604-491A-8F19-184502A256F3}" destId="{CBEC7452-FCEF-4938-8AB5-337343321765}" srcOrd="5" destOrd="0" presId="urn:microsoft.com/office/officeart/2018/2/layout/IconLabelList"/>
    <dgm:cxn modelId="{814DB67B-5B30-4A89-B8E9-854FCD504054}" type="presParOf" srcId="{AE8C53E1-F604-491A-8F19-184502A256F3}" destId="{B6EFE2A6-3C65-4534-9522-1F7BFDEF19FE}" srcOrd="6" destOrd="0" presId="urn:microsoft.com/office/officeart/2018/2/layout/IconLabelList"/>
    <dgm:cxn modelId="{32D0260C-4AC8-491B-B3BE-0FA8F0D04263}" type="presParOf" srcId="{B6EFE2A6-3C65-4534-9522-1F7BFDEF19FE}" destId="{F7EDDA3D-3ECA-449B-A8B9-7685A15C4EFB}" srcOrd="0" destOrd="0" presId="urn:microsoft.com/office/officeart/2018/2/layout/IconLabelList"/>
    <dgm:cxn modelId="{C5A34EF7-1859-4424-979E-B0997E963DC0}" type="presParOf" srcId="{B6EFE2A6-3C65-4534-9522-1F7BFDEF19FE}" destId="{BEC4CF95-DCCB-4413-BA62-35B372A2FD52}" srcOrd="1" destOrd="0" presId="urn:microsoft.com/office/officeart/2018/2/layout/IconLabelList"/>
    <dgm:cxn modelId="{9A04F83C-DA99-47F8-99B2-3A4AF6EAB1B3}" type="presParOf" srcId="{B6EFE2A6-3C65-4534-9522-1F7BFDEF19FE}" destId="{558BEA94-377E-46AE-A644-5364637292B8}" srcOrd="2" destOrd="0" presId="urn:microsoft.com/office/officeart/2018/2/layout/IconLabelList"/>
    <dgm:cxn modelId="{74CC1808-762F-45DE-8775-6631B286FDA6}" type="presParOf" srcId="{AE8C53E1-F604-491A-8F19-184502A256F3}" destId="{CAFCAF56-3924-488E-988C-CD3D3F303BF0}" srcOrd="7" destOrd="0" presId="urn:microsoft.com/office/officeart/2018/2/layout/IconLabelList"/>
    <dgm:cxn modelId="{DCC5E536-D2BC-4315-8484-FACE64337056}" type="presParOf" srcId="{AE8C53E1-F604-491A-8F19-184502A256F3}" destId="{DF4719BA-9DBF-4FC8-A48E-71D99FEF5574}" srcOrd="8" destOrd="0" presId="urn:microsoft.com/office/officeart/2018/2/layout/IconLabelList"/>
    <dgm:cxn modelId="{F30680C3-1232-4868-AE5A-6017E16DB142}" type="presParOf" srcId="{DF4719BA-9DBF-4FC8-A48E-71D99FEF5574}" destId="{D4E76DE9-F89A-440D-B8EB-1620C2D27B51}" srcOrd="0" destOrd="0" presId="urn:microsoft.com/office/officeart/2018/2/layout/IconLabelList"/>
    <dgm:cxn modelId="{8B5F2A11-5171-46D1-ADA0-70CE07756626}" type="presParOf" srcId="{DF4719BA-9DBF-4FC8-A48E-71D99FEF5574}" destId="{4E785F69-962F-4538-AE79-6DFFF848ABEA}" srcOrd="1" destOrd="0" presId="urn:microsoft.com/office/officeart/2018/2/layout/IconLabelList"/>
    <dgm:cxn modelId="{73D4E0C7-FF8D-43A1-A721-1FDFE179EF6A}" type="presParOf" srcId="{DF4719BA-9DBF-4FC8-A48E-71D99FEF5574}" destId="{710DD620-9305-45F0-BCAE-32235E7ECF6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DD79C5-AA71-4CB4-AD2D-34F3BDC471E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E03307C-149B-4FA2-AAE5-BDDB98A55316}">
      <dgm:prSet/>
      <dgm:spPr/>
      <dgm:t>
        <a:bodyPr/>
        <a:lstStyle/>
        <a:p>
          <a:r>
            <a:rPr lang="en-US">
              <a:latin typeface="DIN Pro Regular" panose="020B0504020101020102"/>
            </a:rPr>
            <a:t>Rule synthesis</a:t>
          </a:r>
        </a:p>
      </dgm:t>
    </dgm:pt>
    <dgm:pt modelId="{86A66812-0F29-4AF4-871F-C435B7753B8B}" type="parTrans" cxnId="{24D568EB-3B56-4DF6-8F5C-401374CFB218}">
      <dgm:prSet/>
      <dgm:spPr/>
      <dgm:t>
        <a:bodyPr/>
        <a:lstStyle/>
        <a:p>
          <a:endParaRPr lang="en-US"/>
        </a:p>
      </dgm:t>
    </dgm:pt>
    <dgm:pt modelId="{822F02E5-FAD7-424F-BCBD-88938CAE3356}" type="sibTrans" cxnId="{24D568EB-3B56-4DF6-8F5C-401374CFB218}">
      <dgm:prSet/>
      <dgm:spPr/>
      <dgm:t>
        <a:bodyPr/>
        <a:lstStyle/>
        <a:p>
          <a:endParaRPr lang="en-US"/>
        </a:p>
      </dgm:t>
    </dgm:pt>
    <dgm:pt modelId="{2D914E44-AD3D-4940-AC34-2786B8A0462C}">
      <dgm:prSet/>
      <dgm:spPr/>
      <dgm:t>
        <a:bodyPr/>
        <a:lstStyle/>
        <a:p>
          <a:r>
            <a:rPr lang="en-US">
              <a:latin typeface="DIN Pro Regular" panose="020B0504020101020102"/>
            </a:rPr>
            <a:t>IRAC structure</a:t>
          </a:r>
        </a:p>
      </dgm:t>
    </dgm:pt>
    <dgm:pt modelId="{77AC79BF-BBF9-4435-B478-9BF9CAAB0DE1}" type="parTrans" cxnId="{C22256C7-BF8C-44E1-A885-BC5C867E2679}">
      <dgm:prSet/>
      <dgm:spPr/>
      <dgm:t>
        <a:bodyPr/>
        <a:lstStyle/>
        <a:p>
          <a:endParaRPr lang="en-US"/>
        </a:p>
      </dgm:t>
    </dgm:pt>
    <dgm:pt modelId="{17AE8CA0-1C95-452D-914C-912F2F3B686D}" type="sibTrans" cxnId="{C22256C7-BF8C-44E1-A885-BC5C867E2679}">
      <dgm:prSet/>
      <dgm:spPr/>
      <dgm:t>
        <a:bodyPr/>
        <a:lstStyle/>
        <a:p>
          <a:endParaRPr lang="en-US"/>
        </a:p>
      </dgm:t>
    </dgm:pt>
    <dgm:pt modelId="{3E1ED76E-71D8-469B-935F-3C90E84AC9A8}">
      <dgm:prSet/>
      <dgm:spPr/>
      <dgm:t>
        <a:bodyPr/>
        <a:lstStyle/>
        <a:p>
          <a:r>
            <a:rPr lang="en-US">
              <a:latin typeface="DIN Pro Regular" panose="020B0504020101020102"/>
            </a:rPr>
            <a:t>Outlining</a:t>
          </a:r>
        </a:p>
      </dgm:t>
    </dgm:pt>
    <dgm:pt modelId="{2E4A384F-8916-452C-96A0-6AE7444DCD66}" type="parTrans" cxnId="{CB0D0739-A542-48B4-82D0-19B091A211E3}">
      <dgm:prSet/>
      <dgm:spPr/>
      <dgm:t>
        <a:bodyPr/>
        <a:lstStyle/>
        <a:p>
          <a:endParaRPr lang="en-US"/>
        </a:p>
      </dgm:t>
    </dgm:pt>
    <dgm:pt modelId="{259276CD-6C7B-4EAC-BCF2-A44040696337}" type="sibTrans" cxnId="{CB0D0739-A542-48B4-82D0-19B091A211E3}">
      <dgm:prSet/>
      <dgm:spPr/>
      <dgm:t>
        <a:bodyPr/>
        <a:lstStyle/>
        <a:p>
          <a:endParaRPr lang="en-US"/>
        </a:p>
      </dgm:t>
    </dgm:pt>
    <dgm:pt modelId="{3A28BE81-74B0-4CC7-91B3-D77C839A15B6}">
      <dgm:prSet/>
      <dgm:spPr/>
      <dgm:t>
        <a:bodyPr/>
        <a:lstStyle/>
        <a:p>
          <a:r>
            <a:rPr lang="en-US">
              <a:latin typeface="DIN Pro Regular" panose="020B0504020101020102"/>
            </a:rPr>
            <a:t>Self-assessment</a:t>
          </a:r>
        </a:p>
      </dgm:t>
    </dgm:pt>
    <dgm:pt modelId="{E8FFB184-9A64-4537-9DC6-A11E38E6DF2B}" type="parTrans" cxnId="{4409925A-C515-437D-8078-CF9564373A1E}">
      <dgm:prSet/>
      <dgm:spPr/>
      <dgm:t>
        <a:bodyPr/>
        <a:lstStyle/>
        <a:p>
          <a:endParaRPr lang="en-US"/>
        </a:p>
      </dgm:t>
    </dgm:pt>
    <dgm:pt modelId="{505A7548-339B-4D23-9F04-F5180CF3FD8C}" type="sibTrans" cxnId="{4409925A-C515-437D-8078-CF9564373A1E}">
      <dgm:prSet/>
      <dgm:spPr/>
      <dgm:t>
        <a:bodyPr/>
        <a:lstStyle/>
        <a:p>
          <a:endParaRPr lang="en-US"/>
        </a:p>
      </dgm:t>
    </dgm:pt>
    <dgm:pt modelId="{11B85A94-0080-4F19-B61F-6106C3D49AED}">
      <dgm:prSet/>
      <dgm:spPr/>
      <dgm:t>
        <a:bodyPr/>
        <a:lstStyle/>
        <a:p>
          <a:r>
            <a:rPr lang="en-US">
              <a:latin typeface="DIN Pro Medium"/>
            </a:rPr>
            <a:t>Multiple-choice questions</a:t>
          </a:r>
        </a:p>
      </dgm:t>
    </dgm:pt>
    <dgm:pt modelId="{940501AE-2B39-4941-8DCE-E22C0D578446}" type="parTrans" cxnId="{E70B6018-A290-4A2C-B8F7-FCD7E59B92A7}">
      <dgm:prSet/>
      <dgm:spPr/>
      <dgm:t>
        <a:bodyPr/>
        <a:lstStyle/>
        <a:p>
          <a:endParaRPr lang="en-US"/>
        </a:p>
      </dgm:t>
    </dgm:pt>
    <dgm:pt modelId="{2ECC661B-F919-4FC6-BFC1-D0DAF63772D3}" type="sibTrans" cxnId="{E70B6018-A290-4A2C-B8F7-FCD7E59B92A7}">
      <dgm:prSet/>
      <dgm:spPr/>
      <dgm:t>
        <a:bodyPr/>
        <a:lstStyle/>
        <a:p>
          <a:endParaRPr lang="en-US"/>
        </a:p>
      </dgm:t>
    </dgm:pt>
    <dgm:pt modelId="{42A69A4C-3994-4705-94CF-6144AC5E616B}" type="pres">
      <dgm:prSet presAssocID="{A6DD79C5-AA71-4CB4-AD2D-34F3BDC471EC}" presName="hierChild1" presStyleCnt="0">
        <dgm:presLayoutVars>
          <dgm:chPref val="1"/>
          <dgm:dir/>
          <dgm:animOne val="branch"/>
          <dgm:animLvl val="lvl"/>
          <dgm:resizeHandles/>
        </dgm:presLayoutVars>
      </dgm:prSet>
      <dgm:spPr/>
    </dgm:pt>
    <dgm:pt modelId="{3DC6A6C5-A859-48B8-8EA2-87074ED9E9A6}" type="pres">
      <dgm:prSet presAssocID="{3E03307C-149B-4FA2-AAE5-BDDB98A55316}" presName="hierRoot1" presStyleCnt="0"/>
      <dgm:spPr/>
    </dgm:pt>
    <dgm:pt modelId="{188A35A1-906E-4198-8A5C-3BAFBE0D5665}" type="pres">
      <dgm:prSet presAssocID="{3E03307C-149B-4FA2-AAE5-BDDB98A55316}" presName="composite" presStyleCnt="0"/>
      <dgm:spPr/>
    </dgm:pt>
    <dgm:pt modelId="{2C69F43C-790F-41C0-81A7-A4D85D49D6CF}" type="pres">
      <dgm:prSet presAssocID="{3E03307C-149B-4FA2-AAE5-BDDB98A55316}" presName="background" presStyleLbl="node0" presStyleIdx="0" presStyleCnt="5"/>
      <dgm:spPr/>
    </dgm:pt>
    <dgm:pt modelId="{D5B9642E-F1B8-4893-8B4C-3C322848B359}" type="pres">
      <dgm:prSet presAssocID="{3E03307C-149B-4FA2-AAE5-BDDB98A55316}" presName="text" presStyleLbl="fgAcc0" presStyleIdx="0" presStyleCnt="5">
        <dgm:presLayoutVars>
          <dgm:chPref val="3"/>
        </dgm:presLayoutVars>
      </dgm:prSet>
      <dgm:spPr/>
    </dgm:pt>
    <dgm:pt modelId="{00E2C0A5-1288-4A85-8383-92436DA2181C}" type="pres">
      <dgm:prSet presAssocID="{3E03307C-149B-4FA2-AAE5-BDDB98A55316}" presName="hierChild2" presStyleCnt="0"/>
      <dgm:spPr/>
    </dgm:pt>
    <dgm:pt modelId="{20665FD8-CAE7-48B4-89AC-31BD603A4139}" type="pres">
      <dgm:prSet presAssocID="{2D914E44-AD3D-4940-AC34-2786B8A0462C}" presName="hierRoot1" presStyleCnt="0"/>
      <dgm:spPr/>
    </dgm:pt>
    <dgm:pt modelId="{FD3018B4-0BB8-4540-96DC-BC38934EF52D}" type="pres">
      <dgm:prSet presAssocID="{2D914E44-AD3D-4940-AC34-2786B8A0462C}" presName="composite" presStyleCnt="0"/>
      <dgm:spPr/>
    </dgm:pt>
    <dgm:pt modelId="{EC852BC4-963F-47C3-A90D-62419BDAF84C}" type="pres">
      <dgm:prSet presAssocID="{2D914E44-AD3D-4940-AC34-2786B8A0462C}" presName="background" presStyleLbl="node0" presStyleIdx="1" presStyleCnt="5"/>
      <dgm:spPr/>
    </dgm:pt>
    <dgm:pt modelId="{8E480BC0-54BF-40DC-AE39-A6F7761F211A}" type="pres">
      <dgm:prSet presAssocID="{2D914E44-AD3D-4940-AC34-2786B8A0462C}" presName="text" presStyleLbl="fgAcc0" presStyleIdx="1" presStyleCnt="5">
        <dgm:presLayoutVars>
          <dgm:chPref val="3"/>
        </dgm:presLayoutVars>
      </dgm:prSet>
      <dgm:spPr/>
    </dgm:pt>
    <dgm:pt modelId="{5C762036-757F-4983-BC5D-034BEE55B536}" type="pres">
      <dgm:prSet presAssocID="{2D914E44-AD3D-4940-AC34-2786B8A0462C}" presName="hierChild2" presStyleCnt="0"/>
      <dgm:spPr/>
    </dgm:pt>
    <dgm:pt modelId="{A98C26D7-6AD4-4226-8B50-08B36FE0F193}" type="pres">
      <dgm:prSet presAssocID="{3E1ED76E-71D8-469B-935F-3C90E84AC9A8}" presName="hierRoot1" presStyleCnt="0"/>
      <dgm:spPr/>
    </dgm:pt>
    <dgm:pt modelId="{678D97CB-C779-4793-A947-6DC94FDDA7CC}" type="pres">
      <dgm:prSet presAssocID="{3E1ED76E-71D8-469B-935F-3C90E84AC9A8}" presName="composite" presStyleCnt="0"/>
      <dgm:spPr/>
    </dgm:pt>
    <dgm:pt modelId="{CDA89E7E-0B93-4F1A-AC6D-451887929B70}" type="pres">
      <dgm:prSet presAssocID="{3E1ED76E-71D8-469B-935F-3C90E84AC9A8}" presName="background" presStyleLbl="node0" presStyleIdx="2" presStyleCnt="5"/>
      <dgm:spPr/>
    </dgm:pt>
    <dgm:pt modelId="{00D135B4-8DDC-44DD-A310-C1BFCD9CE317}" type="pres">
      <dgm:prSet presAssocID="{3E1ED76E-71D8-469B-935F-3C90E84AC9A8}" presName="text" presStyleLbl="fgAcc0" presStyleIdx="2" presStyleCnt="5">
        <dgm:presLayoutVars>
          <dgm:chPref val="3"/>
        </dgm:presLayoutVars>
      </dgm:prSet>
      <dgm:spPr/>
    </dgm:pt>
    <dgm:pt modelId="{61B10577-4C19-42F5-9542-1932D129CD46}" type="pres">
      <dgm:prSet presAssocID="{3E1ED76E-71D8-469B-935F-3C90E84AC9A8}" presName="hierChild2" presStyleCnt="0"/>
      <dgm:spPr/>
    </dgm:pt>
    <dgm:pt modelId="{8CD93C11-9BB4-4C2B-B861-19205AA63A78}" type="pres">
      <dgm:prSet presAssocID="{3A28BE81-74B0-4CC7-91B3-D77C839A15B6}" presName="hierRoot1" presStyleCnt="0"/>
      <dgm:spPr/>
    </dgm:pt>
    <dgm:pt modelId="{4FF7B6EC-F59B-4A84-86CE-34076B50EAF9}" type="pres">
      <dgm:prSet presAssocID="{3A28BE81-74B0-4CC7-91B3-D77C839A15B6}" presName="composite" presStyleCnt="0"/>
      <dgm:spPr/>
    </dgm:pt>
    <dgm:pt modelId="{E9279E2C-F786-43E2-A2A9-3D0CE754009F}" type="pres">
      <dgm:prSet presAssocID="{3A28BE81-74B0-4CC7-91B3-D77C839A15B6}" presName="background" presStyleLbl="node0" presStyleIdx="3" presStyleCnt="5"/>
      <dgm:spPr/>
    </dgm:pt>
    <dgm:pt modelId="{4703743D-21DA-43CC-BEAE-975E74E75C46}" type="pres">
      <dgm:prSet presAssocID="{3A28BE81-74B0-4CC7-91B3-D77C839A15B6}" presName="text" presStyleLbl="fgAcc0" presStyleIdx="3" presStyleCnt="5">
        <dgm:presLayoutVars>
          <dgm:chPref val="3"/>
        </dgm:presLayoutVars>
      </dgm:prSet>
      <dgm:spPr/>
    </dgm:pt>
    <dgm:pt modelId="{EB678905-B0D0-480B-96F0-4B08C47A0B80}" type="pres">
      <dgm:prSet presAssocID="{3A28BE81-74B0-4CC7-91B3-D77C839A15B6}" presName="hierChild2" presStyleCnt="0"/>
      <dgm:spPr/>
    </dgm:pt>
    <dgm:pt modelId="{AF316850-833E-4149-8F40-D45394B5BAC6}" type="pres">
      <dgm:prSet presAssocID="{11B85A94-0080-4F19-B61F-6106C3D49AED}" presName="hierRoot1" presStyleCnt="0"/>
      <dgm:spPr/>
    </dgm:pt>
    <dgm:pt modelId="{6676B82E-80F7-45DE-9196-B7EB09D7554C}" type="pres">
      <dgm:prSet presAssocID="{11B85A94-0080-4F19-B61F-6106C3D49AED}" presName="composite" presStyleCnt="0"/>
      <dgm:spPr/>
    </dgm:pt>
    <dgm:pt modelId="{BF917272-E20A-4286-875D-DA5D37634466}" type="pres">
      <dgm:prSet presAssocID="{11B85A94-0080-4F19-B61F-6106C3D49AED}" presName="background" presStyleLbl="node0" presStyleIdx="4" presStyleCnt="5"/>
      <dgm:spPr/>
    </dgm:pt>
    <dgm:pt modelId="{C1E704ED-3881-4EB5-AB27-5AC23117A82C}" type="pres">
      <dgm:prSet presAssocID="{11B85A94-0080-4F19-B61F-6106C3D49AED}" presName="text" presStyleLbl="fgAcc0" presStyleIdx="4" presStyleCnt="5">
        <dgm:presLayoutVars>
          <dgm:chPref val="3"/>
        </dgm:presLayoutVars>
      </dgm:prSet>
      <dgm:spPr/>
    </dgm:pt>
    <dgm:pt modelId="{1CA8AF77-0510-4999-83A6-58FDC5EA91F2}" type="pres">
      <dgm:prSet presAssocID="{11B85A94-0080-4F19-B61F-6106C3D49AED}" presName="hierChild2" presStyleCnt="0"/>
      <dgm:spPr/>
    </dgm:pt>
  </dgm:ptLst>
  <dgm:cxnLst>
    <dgm:cxn modelId="{E70B6018-A290-4A2C-B8F7-FCD7E59B92A7}" srcId="{A6DD79C5-AA71-4CB4-AD2D-34F3BDC471EC}" destId="{11B85A94-0080-4F19-B61F-6106C3D49AED}" srcOrd="4" destOrd="0" parTransId="{940501AE-2B39-4941-8DCE-E22C0D578446}" sibTransId="{2ECC661B-F919-4FC6-BFC1-D0DAF63772D3}"/>
    <dgm:cxn modelId="{27CC4623-31C4-49B7-92F0-8EA208B35895}" type="presOf" srcId="{3E03307C-149B-4FA2-AAE5-BDDB98A55316}" destId="{D5B9642E-F1B8-4893-8B4C-3C322848B359}" srcOrd="0" destOrd="0" presId="urn:microsoft.com/office/officeart/2005/8/layout/hierarchy1"/>
    <dgm:cxn modelId="{CB0D0739-A542-48B4-82D0-19B091A211E3}" srcId="{A6DD79C5-AA71-4CB4-AD2D-34F3BDC471EC}" destId="{3E1ED76E-71D8-469B-935F-3C90E84AC9A8}" srcOrd="2" destOrd="0" parTransId="{2E4A384F-8916-452C-96A0-6AE7444DCD66}" sibTransId="{259276CD-6C7B-4EAC-BCF2-A44040696337}"/>
    <dgm:cxn modelId="{80783348-ABE7-4F4A-8248-EFE9C48A21D4}" type="presOf" srcId="{11B85A94-0080-4F19-B61F-6106C3D49AED}" destId="{C1E704ED-3881-4EB5-AB27-5AC23117A82C}" srcOrd="0" destOrd="0" presId="urn:microsoft.com/office/officeart/2005/8/layout/hierarchy1"/>
    <dgm:cxn modelId="{9CD60949-FAD8-4BE2-8329-58D679C95045}" type="presOf" srcId="{2D914E44-AD3D-4940-AC34-2786B8A0462C}" destId="{8E480BC0-54BF-40DC-AE39-A6F7761F211A}" srcOrd="0" destOrd="0" presId="urn:microsoft.com/office/officeart/2005/8/layout/hierarchy1"/>
    <dgm:cxn modelId="{787FF852-6681-4431-B83E-6776ADB6377B}" type="presOf" srcId="{A6DD79C5-AA71-4CB4-AD2D-34F3BDC471EC}" destId="{42A69A4C-3994-4705-94CF-6144AC5E616B}" srcOrd="0" destOrd="0" presId="urn:microsoft.com/office/officeart/2005/8/layout/hierarchy1"/>
    <dgm:cxn modelId="{4409925A-C515-437D-8078-CF9564373A1E}" srcId="{A6DD79C5-AA71-4CB4-AD2D-34F3BDC471EC}" destId="{3A28BE81-74B0-4CC7-91B3-D77C839A15B6}" srcOrd="3" destOrd="0" parTransId="{E8FFB184-9A64-4537-9DC6-A11E38E6DF2B}" sibTransId="{505A7548-339B-4D23-9F04-F5180CF3FD8C}"/>
    <dgm:cxn modelId="{01EF2487-9BEF-4A7E-A208-4E1CA9BB0CFD}" type="presOf" srcId="{3E1ED76E-71D8-469B-935F-3C90E84AC9A8}" destId="{00D135B4-8DDC-44DD-A310-C1BFCD9CE317}" srcOrd="0" destOrd="0" presId="urn:microsoft.com/office/officeart/2005/8/layout/hierarchy1"/>
    <dgm:cxn modelId="{1F0A7A98-1977-4A15-BA1B-A2779B00A33D}" type="presOf" srcId="{3A28BE81-74B0-4CC7-91B3-D77C839A15B6}" destId="{4703743D-21DA-43CC-BEAE-975E74E75C46}" srcOrd="0" destOrd="0" presId="urn:microsoft.com/office/officeart/2005/8/layout/hierarchy1"/>
    <dgm:cxn modelId="{C22256C7-BF8C-44E1-A885-BC5C867E2679}" srcId="{A6DD79C5-AA71-4CB4-AD2D-34F3BDC471EC}" destId="{2D914E44-AD3D-4940-AC34-2786B8A0462C}" srcOrd="1" destOrd="0" parTransId="{77AC79BF-BBF9-4435-B478-9BF9CAAB0DE1}" sibTransId="{17AE8CA0-1C95-452D-914C-912F2F3B686D}"/>
    <dgm:cxn modelId="{24D568EB-3B56-4DF6-8F5C-401374CFB218}" srcId="{A6DD79C5-AA71-4CB4-AD2D-34F3BDC471EC}" destId="{3E03307C-149B-4FA2-AAE5-BDDB98A55316}" srcOrd="0" destOrd="0" parTransId="{86A66812-0F29-4AF4-871F-C435B7753B8B}" sibTransId="{822F02E5-FAD7-424F-BCBD-88938CAE3356}"/>
    <dgm:cxn modelId="{87C157C4-2BEC-4DBE-9671-BFE3B4785F6A}" type="presParOf" srcId="{42A69A4C-3994-4705-94CF-6144AC5E616B}" destId="{3DC6A6C5-A859-48B8-8EA2-87074ED9E9A6}" srcOrd="0" destOrd="0" presId="urn:microsoft.com/office/officeart/2005/8/layout/hierarchy1"/>
    <dgm:cxn modelId="{1D1B0A98-B0FC-4423-A30C-F06A22C2BE35}" type="presParOf" srcId="{3DC6A6C5-A859-48B8-8EA2-87074ED9E9A6}" destId="{188A35A1-906E-4198-8A5C-3BAFBE0D5665}" srcOrd="0" destOrd="0" presId="urn:microsoft.com/office/officeart/2005/8/layout/hierarchy1"/>
    <dgm:cxn modelId="{9797E8A3-BDEB-400E-A7F6-71BEB4423E70}" type="presParOf" srcId="{188A35A1-906E-4198-8A5C-3BAFBE0D5665}" destId="{2C69F43C-790F-41C0-81A7-A4D85D49D6CF}" srcOrd="0" destOrd="0" presId="urn:microsoft.com/office/officeart/2005/8/layout/hierarchy1"/>
    <dgm:cxn modelId="{1EC6D4A3-D8AA-486C-8337-C5903467E0D2}" type="presParOf" srcId="{188A35A1-906E-4198-8A5C-3BAFBE0D5665}" destId="{D5B9642E-F1B8-4893-8B4C-3C322848B359}" srcOrd="1" destOrd="0" presId="urn:microsoft.com/office/officeart/2005/8/layout/hierarchy1"/>
    <dgm:cxn modelId="{6558130A-2FD9-4ABA-9982-68EE5AAA93D6}" type="presParOf" srcId="{3DC6A6C5-A859-48B8-8EA2-87074ED9E9A6}" destId="{00E2C0A5-1288-4A85-8383-92436DA2181C}" srcOrd="1" destOrd="0" presId="urn:microsoft.com/office/officeart/2005/8/layout/hierarchy1"/>
    <dgm:cxn modelId="{5D1E8710-1151-4DDC-AD88-6EA1B4C328AD}" type="presParOf" srcId="{42A69A4C-3994-4705-94CF-6144AC5E616B}" destId="{20665FD8-CAE7-48B4-89AC-31BD603A4139}" srcOrd="1" destOrd="0" presId="urn:microsoft.com/office/officeart/2005/8/layout/hierarchy1"/>
    <dgm:cxn modelId="{C0CCF7D5-9753-43A8-AE1A-85263B591179}" type="presParOf" srcId="{20665FD8-CAE7-48B4-89AC-31BD603A4139}" destId="{FD3018B4-0BB8-4540-96DC-BC38934EF52D}" srcOrd="0" destOrd="0" presId="urn:microsoft.com/office/officeart/2005/8/layout/hierarchy1"/>
    <dgm:cxn modelId="{096BD1C6-0E91-46D2-9673-7209893E38EB}" type="presParOf" srcId="{FD3018B4-0BB8-4540-96DC-BC38934EF52D}" destId="{EC852BC4-963F-47C3-A90D-62419BDAF84C}" srcOrd="0" destOrd="0" presId="urn:microsoft.com/office/officeart/2005/8/layout/hierarchy1"/>
    <dgm:cxn modelId="{99E4BB63-EBC9-43E9-BDAF-6DAAB43382A0}" type="presParOf" srcId="{FD3018B4-0BB8-4540-96DC-BC38934EF52D}" destId="{8E480BC0-54BF-40DC-AE39-A6F7761F211A}" srcOrd="1" destOrd="0" presId="urn:microsoft.com/office/officeart/2005/8/layout/hierarchy1"/>
    <dgm:cxn modelId="{A82C211E-2548-4EDF-94BC-7C953831ADCD}" type="presParOf" srcId="{20665FD8-CAE7-48B4-89AC-31BD603A4139}" destId="{5C762036-757F-4983-BC5D-034BEE55B536}" srcOrd="1" destOrd="0" presId="urn:microsoft.com/office/officeart/2005/8/layout/hierarchy1"/>
    <dgm:cxn modelId="{1986CDD4-F4F9-48E3-B448-1EA6B066C095}" type="presParOf" srcId="{42A69A4C-3994-4705-94CF-6144AC5E616B}" destId="{A98C26D7-6AD4-4226-8B50-08B36FE0F193}" srcOrd="2" destOrd="0" presId="urn:microsoft.com/office/officeart/2005/8/layout/hierarchy1"/>
    <dgm:cxn modelId="{67936FFC-8210-4794-8A8E-BD299F635A48}" type="presParOf" srcId="{A98C26D7-6AD4-4226-8B50-08B36FE0F193}" destId="{678D97CB-C779-4793-A947-6DC94FDDA7CC}" srcOrd="0" destOrd="0" presId="urn:microsoft.com/office/officeart/2005/8/layout/hierarchy1"/>
    <dgm:cxn modelId="{91986F71-71CE-4D2F-A6B3-E8059B9C8827}" type="presParOf" srcId="{678D97CB-C779-4793-A947-6DC94FDDA7CC}" destId="{CDA89E7E-0B93-4F1A-AC6D-451887929B70}" srcOrd="0" destOrd="0" presId="urn:microsoft.com/office/officeart/2005/8/layout/hierarchy1"/>
    <dgm:cxn modelId="{22E94ED2-7798-4A47-9132-4EAA37DBEB75}" type="presParOf" srcId="{678D97CB-C779-4793-A947-6DC94FDDA7CC}" destId="{00D135B4-8DDC-44DD-A310-C1BFCD9CE317}" srcOrd="1" destOrd="0" presId="urn:microsoft.com/office/officeart/2005/8/layout/hierarchy1"/>
    <dgm:cxn modelId="{57415371-1555-4E05-9611-4774130A10B6}" type="presParOf" srcId="{A98C26D7-6AD4-4226-8B50-08B36FE0F193}" destId="{61B10577-4C19-42F5-9542-1932D129CD46}" srcOrd="1" destOrd="0" presId="urn:microsoft.com/office/officeart/2005/8/layout/hierarchy1"/>
    <dgm:cxn modelId="{CD47B6B1-0975-4ACE-A3F8-5E2F12ED9A4C}" type="presParOf" srcId="{42A69A4C-3994-4705-94CF-6144AC5E616B}" destId="{8CD93C11-9BB4-4C2B-B861-19205AA63A78}" srcOrd="3" destOrd="0" presId="urn:microsoft.com/office/officeart/2005/8/layout/hierarchy1"/>
    <dgm:cxn modelId="{93B3E4BB-1E0D-4E73-8865-B300A228B7BA}" type="presParOf" srcId="{8CD93C11-9BB4-4C2B-B861-19205AA63A78}" destId="{4FF7B6EC-F59B-4A84-86CE-34076B50EAF9}" srcOrd="0" destOrd="0" presId="urn:microsoft.com/office/officeart/2005/8/layout/hierarchy1"/>
    <dgm:cxn modelId="{59345701-49A8-421E-AA91-47E370906102}" type="presParOf" srcId="{4FF7B6EC-F59B-4A84-86CE-34076B50EAF9}" destId="{E9279E2C-F786-43E2-A2A9-3D0CE754009F}" srcOrd="0" destOrd="0" presId="urn:microsoft.com/office/officeart/2005/8/layout/hierarchy1"/>
    <dgm:cxn modelId="{50770C62-53FC-4F3C-A4C9-3F71052BD410}" type="presParOf" srcId="{4FF7B6EC-F59B-4A84-86CE-34076B50EAF9}" destId="{4703743D-21DA-43CC-BEAE-975E74E75C46}" srcOrd="1" destOrd="0" presId="urn:microsoft.com/office/officeart/2005/8/layout/hierarchy1"/>
    <dgm:cxn modelId="{5658D4BA-0511-45EA-AD6D-6F7D26B5E69D}" type="presParOf" srcId="{8CD93C11-9BB4-4C2B-B861-19205AA63A78}" destId="{EB678905-B0D0-480B-96F0-4B08C47A0B80}" srcOrd="1" destOrd="0" presId="urn:microsoft.com/office/officeart/2005/8/layout/hierarchy1"/>
    <dgm:cxn modelId="{5113B956-E7B4-479D-9313-D113EB6DCF06}" type="presParOf" srcId="{42A69A4C-3994-4705-94CF-6144AC5E616B}" destId="{AF316850-833E-4149-8F40-D45394B5BAC6}" srcOrd="4" destOrd="0" presId="urn:microsoft.com/office/officeart/2005/8/layout/hierarchy1"/>
    <dgm:cxn modelId="{2A5B5E49-BDB2-4225-984D-63E78BE77CAF}" type="presParOf" srcId="{AF316850-833E-4149-8F40-D45394B5BAC6}" destId="{6676B82E-80F7-45DE-9196-B7EB09D7554C}" srcOrd="0" destOrd="0" presId="urn:microsoft.com/office/officeart/2005/8/layout/hierarchy1"/>
    <dgm:cxn modelId="{8D4E353D-185C-421A-A0D6-C09260814C03}" type="presParOf" srcId="{6676B82E-80F7-45DE-9196-B7EB09D7554C}" destId="{BF917272-E20A-4286-875D-DA5D37634466}" srcOrd="0" destOrd="0" presId="urn:microsoft.com/office/officeart/2005/8/layout/hierarchy1"/>
    <dgm:cxn modelId="{1567C942-50E5-4CF3-A583-10407DB0AD81}" type="presParOf" srcId="{6676B82E-80F7-45DE-9196-B7EB09D7554C}" destId="{C1E704ED-3881-4EB5-AB27-5AC23117A82C}" srcOrd="1" destOrd="0" presId="urn:microsoft.com/office/officeart/2005/8/layout/hierarchy1"/>
    <dgm:cxn modelId="{B8A5DE9A-A755-490C-9EC8-0B93CF5EBBED}" type="presParOf" srcId="{AF316850-833E-4149-8F40-D45394B5BAC6}" destId="{1CA8AF77-0510-4999-83A6-58FDC5EA91F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DD79C5-AA71-4CB4-AD2D-34F3BDC471E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E03307C-149B-4FA2-AAE5-BDDB98A55316}">
      <dgm:prSet/>
      <dgm:spPr/>
      <dgm:t>
        <a:bodyPr/>
        <a:lstStyle/>
        <a:p>
          <a:r>
            <a:rPr lang="en-US" dirty="0">
              <a:latin typeface="DIN Pro Regular" panose="020B0504020101020102"/>
            </a:rPr>
            <a:t>Guided study groups</a:t>
          </a:r>
        </a:p>
      </dgm:t>
    </dgm:pt>
    <dgm:pt modelId="{86A66812-0F29-4AF4-871F-C435B7753B8B}" type="parTrans" cxnId="{24D568EB-3B56-4DF6-8F5C-401374CFB218}">
      <dgm:prSet/>
      <dgm:spPr/>
      <dgm:t>
        <a:bodyPr/>
        <a:lstStyle/>
        <a:p>
          <a:endParaRPr lang="en-US"/>
        </a:p>
      </dgm:t>
    </dgm:pt>
    <dgm:pt modelId="{822F02E5-FAD7-424F-BCBD-88938CAE3356}" type="sibTrans" cxnId="{24D568EB-3B56-4DF6-8F5C-401374CFB218}">
      <dgm:prSet/>
      <dgm:spPr/>
      <dgm:t>
        <a:bodyPr/>
        <a:lstStyle/>
        <a:p>
          <a:endParaRPr lang="en-US"/>
        </a:p>
      </dgm:t>
    </dgm:pt>
    <dgm:pt modelId="{2D914E44-AD3D-4940-AC34-2786B8A0462C}">
      <dgm:prSet/>
      <dgm:spPr/>
      <dgm:t>
        <a:bodyPr/>
        <a:lstStyle/>
        <a:p>
          <a:r>
            <a:rPr lang="en-US" dirty="0">
              <a:latin typeface="DIN Pro Regular" panose="020B0504020101020102"/>
            </a:rPr>
            <a:t>Tutor </a:t>
          </a:r>
          <a:br>
            <a:rPr lang="en-US" dirty="0">
              <a:latin typeface="DIN Pro Regular" panose="020B0504020101020102"/>
            </a:rPr>
          </a:br>
          <a:r>
            <a:rPr lang="en-US" dirty="0">
              <a:latin typeface="DIN Pro Regular" panose="020B0504020101020102"/>
            </a:rPr>
            <a:t>one-on-one’s</a:t>
          </a:r>
        </a:p>
      </dgm:t>
    </dgm:pt>
    <dgm:pt modelId="{77AC79BF-BBF9-4435-B478-9BF9CAAB0DE1}" type="parTrans" cxnId="{C22256C7-BF8C-44E1-A885-BC5C867E2679}">
      <dgm:prSet/>
      <dgm:spPr/>
      <dgm:t>
        <a:bodyPr/>
        <a:lstStyle/>
        <a:p>
          <a:endParaRPr lang="en-US"/>
        </a:p>
      </dgm:t>
    </dgm:pt>
    <dgm:pt modelId="{17AE8CA0-1C95-452D-914C-912F2F3B686D}" type="sibTrans" cxnId="{C22256C7-BF8C-44E1-A885-BC5C867E2679}">
      <dgm:prSet/>
      <dgm:spPr/>
      <dgm:t>
        <a:bodyPr/>
        <a:lstStyle/>
        <a:p>
          <a:endParaRPr lang="en-US"/>
        </a:p>
      </dgm:t>
    </dgm:pt>
    <dgm:pt modelId="{3E1ED76E-71D8-469B-935F-3C90E84AC9A8}">
      <dgm:prSet/>
      <dgm:spPr/>
      <dgm:t>
        <a:bodyPr/>
        <a:lstStyle/>
        <a:p>
          <a:r>
            <a:rPr lang="en-US" dirty="0">
              <a:latin typeface="DIN Pro Regular" panose="020B0504020101020102"/>
            </a:rPr>
            <a:t>Midterms</a:t>
          </a:r>
        </a:p>
      </dgm:t>
    </dgm:pt>
    <dgm:pt modelId="{2E4A384F-8916-452C-96A0-6AE7444DCD66}" type="parTrans" cxnId="{CB0D0739-A542-48B4-82D0-19B091A211E3}">
      <dgm:prSet/>
      <dgm:spPr/>
      <dgm:t>
        <a:bodyPr/>
        <a:lstStyle/>
        <a:p>
          <a:endParaRPr lang="en-US"/>
        </a:p>
      </dgm:t>
    </dgm:pt>
    <dgm:pt modelId="{259276CD-6C7B-4EAC-BCF2-A44040696337}" type="sibTrans" cxnId="{CB0D0739-A542-48B4-82D0-19B091A211E3}">
      <dgm:prSet/>
      <dgm:spPr/>
      <dgm:t>
        <a:bodyPr/>
        <a:lstStyle/>
        <a:p>
          <a:endParaRPr lang="en-US"/>
        </a:p>
      </dgm:t>
    </dgm:pt>
    <dgm:pt modelId="{3A28BE81-74B0-4CC7-91B3-D77C839A15B6}">
      <dgm:prSet/>
      <dgm:spPr/>
      <dgm:t>
        <a:bodyPr/>
        <a:lstStyle/>
        <a:p>
          <a:r>
            <a:rPr lang="en-US" dirty="0">
              <a:latin typeface="DIN Pro Regular" panose="020B0504020101020102"/>
            </a:rPr>
            <a:t>Legal Writing assignments</a:t>
          </a:r>
        </a:p>
      </dgm:t>
    </dgm:pt>
    <dgm:pt modelId="{E8FFB184-9A64-4537-9DC6-A11E38E6DF2B}" type="parTrans" cxnId="{4409925A-C515-437D-8078-CF9564373A1E}">
      <dgm:prSet/>
      <dgm:spPr/>
      <dgm:t>
        <a:bodyPr/>
        <a:lstStyle/>
        <a:p>
          <a:endParaRPr lang="en-US"/>
        </a:p>
      </dgm:t>
    </dgm:pt>
    <dgm:pt modelId="{505A7548-339B-4D23-9F04-F5180CF3FD8C}" type="sibTrans" cxnId="{4409925A-C515-437D-8078-CF9564373A1E}">
      <dgm:prSet/>
      <dgm:spPr/>
      <dgm:t>
        <a:bodyPr/>
        <a:lstStyle/>
        <a:p>
          <a:endParaRPr lang="en-US"/>
        </a:p>
      </dgm:t>
    </dgm:pt>
    <dgm:pt modelId="{42A69A4C-3994-4705-94CF-6144AC5E616B}" type="pres">
      <dgm:prSet presAssocID="{A6DD79C5-AA71-4CB4-AD2D-34F3BDC471EC}" presName="hierChild1" presStyleCnt="0">
        <dgm:presLayoutVars>
          <dgm:chPref val="1"/>
          <dgm:dir/>
          <dgm:animOne val="branch"/>
          <dgm:animLvl val="lvl"/>
          <dgm:resizeHandles/>
        </dgm:presLayoutVars>
      </dgm:prSet>
      <dgm:spPr/>
    </dgm:pt>
    <dgm:pt modelId="{3DC6A6C5-A859-48B8-8EA2-87074ED9E9A6}" type="pres">
      <dgm:prSet presAssocID="{3E03307C-149B-4FA2-AAE5-BDDB98A55316}" presName="hierRoot1" presStyleCnt="0"/>
      <dgm:spPr/>
    </dgm:pt>
    <dgm:pt modelId="{188A35A1-906E-4198-8A5C-3BAFBE0D5665}" type="pres">
      <dgm:prSet presAssocID="{3E03307C-149B-4FA2-AAE5-BDDB98A55316}" presName="composite" presStyleCnt="0"/>
      <dgm:spPr/>
    </dgm:pt>
    <dgm:pt modelId="{2C69F43C-790F-41C0-81A7-A4D85D49D6CF}" type="pres">
      <dgm:prSet presAssocID="{3E03307C-149B-4FA2-AAE5-BDDB98A55316}" presName="background" presStyleLbl="node0" presStyleIdx="0" presStyleCnt="4"/>
      <dgm:spPr/>
    </dgm:pt>
    <dgm:pt modelId="{D5B9642E-F1B8-4893-8B4C-3C322848B359}" type="pres">
      <dgm:prSet presAssocID="{3E03307C-149B-4FA2-AAE5-BDDB98A55316}" presName="text" presStyleLbl="fgAcc0" presStyleIdx="0" presStyleCnt="4">
        <dgm:presLayoutVars>
          <dgm:chPref val="3"/>
        </dgm:presLayoutVars>
      </dgm:prSet>
      <dgm:spPr/>
    </dgm:pt>
    <dgm:pt modelId="{00E2C0A5-1288-4A85-8383-92436DA2181C}" type="pres">
      <dgm:prSet presAssocID="{3E03307C-149B-4FA2-AAE5-BDDB98A55316}" presName="hierChild2" presStyleCnt="0"/>
      <dgm:spPr/>
    </dgm:pt>
    <dgm:pt modelId="{20665FD8-CAE7-48B4-89AC-31BD603A4139}" type="pres">
      <dgm:prSet presAssocID="{2D914E44-AD3D-4940-AC34-2786B8A0462C}" presName="hierRoot1" presStyleCnt="0"/>
      <dgm:spPr/>
    </dgm:pt>
    <dgm:pt modelId="{FD3018B4-0BB8-4540-96DC-BC38934EF52D}" type="pres">
      <dgm:prSet presAssocID="{2D914E44-AD3D-4940-AC34-2786B8A0462C}" presName="composite" presStyleCnt="0"/>
      <dgm:spPr/>
    </dgm:pt>
    <dgm:pt modelId="{EC852BC4-963F-47C3-A90D-62419BDAF84C}" type="pres">
      <dgm:prSet presAssocID="{2D914E44-AD3D-4940-AC34-2786B8A0462C}" presName="background" presStyleLbl="node0" presStyleIdx="1" presStyleCnt="4"/>
      <dgm:spPr/>
    </dgm:pt>
    <dgm:pt modelId="{8E480BC0-54BF-40DC-AE39-A6F7761F211A}" type="pres">
      <dgm:prSet presAssocID="{2D914E44-AD3D-4940-AC34-2786B8A0462C}" presName="text" presStyleLbl="fgAcc0" presStyleIdx="1" presStyleCnt="4">
        <dgm:presLayoutVars>
          <dgm:chPref val="3"/>
        </dgm:presLayoutVars>
      </dgm:prSet>
      <dgm:spPr/>
    </dgm:pt>
    <dgm:pt modelId="{5C762036-757F-4983-BC5D-034BEE55B536}" type="pres">
      <dgm:prSet presAssocID="{2D914E44-AD3D-4940-AC34-2786B8A0462C}" presName="hierChild2" presStyleCnt="0"/>
      <dgm:spPr/>
    </dgm:pt>
    <dgm:pt modelId="{A98C26D7-6AD4-4226-8B50-08B36FE0F193}" type="pres">
      <dgm:prSet presAssocID="{3E1ED76E-71D8-469B-935F-3C90E84AC9A8}" presName="hierRoot1" presStyleCnt="0"/>
      <dgm:spPr/>
    </dgm:pt>
    <dgm:pt modelId="{678D97CB-C779-4793-A947-6DC94FDDA7CC}" type="pres">
      <dgm:prSet presAssocID="{3E1ED76E-71D8-469B-935F-3C90E84AC9A8}" presName="composite" presStyleCnt="0"/>
      <dgm:spPr/>
    </dgm:pt>
    <dgm:pt modelId="{CDA89E7E-0B93-4F1A-AC6D-451887929B70}" type="pres">
      <dgm:prSet presAssocID="{3E1ED76E-71D8-469B-935F-3C90E84AC9A8}" presName="background" presStyleLbl="node0" presStyleIdx="2" presStyleCnt="4"/>
      <dgm:spPr/>
    </dgm:pt>
    <dgm:pt modelId="{00D135B4-8DDC-44DD-A310-C1BFCD9CE317}" type="pres">
      <dgm:prSet presAssocID="{3E1ED76E-71D8-469B-935F-3C90E84AC9A8}" presName="text" presStyleLbl="fgAcc0" presStyleIdx="2" presStyleCnt="4">
        <dgm:presLayoutVars>
          <dgm:chPref val="3"/>
        </dgm:presLayoutVars>
      </dgm:prSet>
      <dgm:spPr/>
    </dgm:pt>
    <dgm:pt modelId="{61B10577-4C19-42F5-9542-1932D129CD46}" type="pres">
      <dgm:prSet presAssocID="{3E1ED76E-71D8-469B-935F-3C90E84AC9A8}" presName="hierChild2" presStyleCnt="0"/>
      <dgm:spPr/>
    </dgm:pt>
    <dgm:pt modelId="{8CD93C11-9BB4-4C2B-B861-19205AA63A78}" type="pres">
      <dgm:prSet presAssocID="{3A28BE81-74B0-4CC7-91B3-D77C839A15B6}" presName="hierRoot1" presStyleCnt="0"/>
      <dgm:spPr/>
    </dgm:pt>
    <dgm:pt modelId="{4FF7B6EC-F59B-4A84-86CE-34076B50EAF9}" type="pres">
      <dgm:prSet presAssocID="{3A28BE81-74B0-4CC7-91B3-D77C839A15B6}" presName="composite" presStyleCnt="0"/>
      <dgm:spPr/>
    </dgm:pt>
    <dgm:pt modelId="{E9279E2C-F786-43E2-A2A9-3D0CE754009F}" type="pres">
      <dgm:prSet presAssocID="{3A28BE81-74B0-4CC7-91B3-D77C839A15B6}" presName="background" presStyleLbl="node0" presStyleIdx="3" presStyleCnt="4"/>
      <dgm:spPr/>
    </dgm:pt>
    <dgm:pt modelId="{4703743D-21DA-43CC-BEAE-975E74E75C46}" type="pres">
      <dgm:prSet presAssocID="{3A28BE81-74B0-4CC7-91B3-D77C839A15B6}" presName="text" presStyleLbl="fgAcc0" presStyleIdx="3" presStyleCnt="4">
        <dgm:presLayoutVars>
          <dgm:chPref val="3"/>
        </dgm:presLayoutVars>
      </dgm:prSet>
      <dgm:spPr/>
    </dgm:pt>
    <dgm:pt modelId="{EB678905-B0D0-480B-96F0-4B08C47A0B80}" type="pres">
      <dgm:prSet presAssocID="{3A28BE81-74B0-4CC7-91B3-D77C839A15B6}" presName="hierChild2" presStyleCnt="0"/>
      <dgm:spPr/>
    </dgm:pt>
  </dgm:ptLst>
  <dgm:cxnLst>
    <dgm:cxn modelId="{27CC4623-31C4-49B7-92F0-8EA208B35895}" type="presOf" srcId="{3E03307C-149B-4FA2-AAE5-BDDB98A55316}" destId="{D5B9642E-F1B8-4893-8B4C-3C322848B359}" srcOrd="0" destOrd="0" presId="urn:microsoft.com/office/officeart/2005/8/layout/hierarchy1"/>
    <dgm:cxn modelId="{CB0D0739-A542-48B4-82D0-19B091A211E3}" srcId="{A6DD79C5-AA71-4CB4-AD2D-34F3BDC471EC}" destId="{3E1ED76E-71D8-469B-935F-3C90E84AC9A8}" srcOrd="2" destOrd="0" parTransId="{2E4A384F-8916-452C-96A0-6AE7444DCD66}" sibTransId="{259276CD-6C7B-4EAC-BCF2-A44040696337}"/>
    <dgm:cxn modelId="{9CD60949-FAD8-4BE2-8329-58D679C95045}" type="presOf" srcId="{2D914E44-AD3D-4940-AC34-2786B8A0462C}" destId="{8E480BC0-54BF-40DC-AE39-A6F7761F211A}" srcOrd="0" destOrd="0" presId="urn:microsoft.com/office/officeart/2005/8/layout/hierarchy1"/>
    <dgm:cxn modelId="{787FF852-6681-4431-B83E-6776ADB6377B}" type="presOf" srcId="{A6DD79C5-AA71-4CB4-AD2D-34F3BDC471EC}" destId="{42A69A4C-3994-4705-94CF-6144AC5E616B}" srcOrd="0" destOrd="0" presId="urn:microsoft.com/office/officeart/2005/8/layout/hierarchy1"/>
    <dgm:cxn modelId="{4409925A-C515-437D-8078-CF9564373A1E}" srcId="{A6DD79C5-AA71-4CB4-AD2D-34F3BDC471EC}" destId="{3A28BE81-74B0-4CC7-91B3-D77C839A15B6}" srcOrd="3" destOrd="0" parTransId="{E8FFB184-9A64-4537-9DC6-A11E38E6DF2B}" sibTransId="{505A7548-339B-4D23-9F04-F5180CF3FD8C}"/>
    <dgm:cxn modelId="{01EF2487-9BEF-4A7E-A208-4E1CA9BB0CFD}" type="presOf" srcId="{3E1ED76E-71D8-469B-935F-3C90E84AC9A8}" destId="{00D135B4-8DDC-44DD-A310-C1BFCD9CE317}" srcOrd="0" destOrd="0" presId="urn:microsoft.com/office/officeart/2005/8/layout/hierarchy1"/>
    <dgm:cxn modelId="{1F0A7A98-1977-4A15-BA1B-A2779B00A33D}" type="presOf" srcId="{3A28BE81-74B0-4CC7-91B3-D77C839A15B6}" destId="{4703743D-21DA-43CC-BEAE-975E74E75C46}" srcOrd="0" destOrd="0" presId="urn:microsoft.com/office/officeart/2005/8/layout/hierarchy1"/>
    <dgm:cxn modelId="{C22256C7-BF8C-44E1-A885-BC5C867E2679}" srcId="{A6DD79C5-AA71-4CB4-AD2D-34F3BDC471EC}" destId="{2D914E44-AD3D-4940-AC34-2786B8A0462C}" srcOrd="1" destOrd="0" parTransId="{77AC79BF-BBF9-4435-B478-9BF9CAAB0DE1}" sibTransId="{17AE8CA0-1C95-452D-914C-912F2F3B686D}"/>
    <dgm:cxn modelId="{24D568EB-3B56-4DF6-8F5C-401374CFB218}" srcId="{A6DD79C5-AA71-4CB4-AD2D-34F3BDC471EC}" destId="{3E03307C-149B-4FA2-AAE5-BDDB98A55316}" srcOrd="0" destOrd="0" parTransId="{86A66812-0F29-4AF4-871F-C435B7753B8B}" sibTransId="{822F02E5-FAD7-424F-BCBD-88938CAE3356}"/>
    <dgm:cxn modelId="{87C157C4-2BEC-4DBE-9671-BFE3B4785F6A}" type="presParOf" srcId="{42A69A4C-3994-4705-94CF-6144AC5E616B}" destId="{3DC6A6C5-A859-48B8-8EA2-87074ED9E9A6}" srcOrd="0" destOrd="0" presId="urn:microsoft.com/office/officeart/2005/8/layout/hierarchy1"/>
    <dgm:cxn modelId="{1D1B0A98-B0FC-4423-A30C-F06A22C2BE35}" type="presParOf" srcId="{3DC6A6C5-A859-48B8-8EA2-87074ED9E9A6}" destId="{188A35A1-906E-4198-8A5C-3BAFBE0D5665}" srcOrd="0" destOrd="0" presId="urn:microsoft.com/office/officeart/2005/8/layout/hierarchy1"/>
    <dgm:cxn modelId="{9797E8A3-BDEB-400E-A7F6-71BEB4423E70}" type="presParOf" srcId="{188A35A1-906E-4198-8A5C-3BAFBE0D5665}" destId="{2C69F43C-790F-41C0-81A7-A4D85D49D6CF}" srcOrd="0" destOrd="0" presId="urn:microsoft.com/office/officeart/2005/8/layout/hierarchy1"/>
    <dgm:cxn modelId="{1EC6D4A3-D8AA-486C-8337-C5903467E0D2}" type="presParOf" srcId="{188A35A1-906E-4198-8A5C-3BAFBE0D5665}" destId="{D5B9642E-F1B8-4893-8B4C-3C322848B359}" srcOrd="1" destOrd="0" presId="urn:microsoft.com/office/officeart/2005/8/layout/hierarchy1"/>
    <dgm:cxn modelId="{6558130A-2FD9-4ABA-9982-68EE5AAA93D6}" type="presParOf" srcId="{3DC6A6C5-A859-48B8-8EA2-87074ED9E9A6}" destId="{00E2C0A5-1288-4A85-8383-92436DA2181C}" srcOrd="1" destOrd="0" presId="urn:microsoft.com/office/officeart/2005/8/layout/hierarchy1"/>
    <dgm:cxn modelId="{5D1E8710-1151-4DDC-AD88-6EA1B4C328AD}" type="presParOf" srcId="{42A69A4C-3994-4705-94CF-6144AC5E616B}" destId="{20665FD8-CAE7-48B4-89AC-31BD603A4139}" srcOrd="1" destOrd="0" presId="urn:microsoft.com/office/officeart/2005/8/layout/hierarchy1"/>
    <dgm:cxn modelId="{C0CCF7D5-9753-43A8-AE1A-85263B591179}" type="presParOf" srcId="{20665FD8-CAE7-48B4-89AC-31BD603A4139}" destId="{FD3018B4-0BB8-4540-96DC-BC38934EF52D}" srcOrd="0" destOrd="0" presId="urn:microsoft.com/office/officeart/2005/8/layout/hierarchy1"/>
    <dgm:cxn modelId="{096BD1C6-0E91-46D2-9673-7209893E38EB}" type="presParOf" srcId="{FD3018B4-0BB8-4540-96DC-BC38934EF52D}" destId="{EC852BC4-963F-47C3-A90D-62419BDAF84C}" srcOrd="0" destOrd="0" presId="urn:microsoft.com/office/officeart/2005/8/layout/hierarchy1"/>
    <dgm:cxn modelId="{99E4BB63-EBC9-43E9-BDAF-6DAAB43382A0}" type="presParOf" srcId="{FD3018B4-0BB8-4540-96DC-BC38934EF52D}" destId="{8E480BC0-54BF-40DC-AE39-A6F7761F211A}" srcOrd="1" destOrd="0" presId="urn:microsoft.com/office/officeart/2005/8/layout/hierarchy1"/>
    <dgm:cxn modelId="{A82C211E-2548-4EDF-94BC-7C953831ADCD}" type="presParOf" srcId="{20665FD8-CAE7-48B4-89AC-31BD603A4139}" destId="{5C762036-757F-4983-BC5D-034BEE55B536}" srcOrd="1" destOrd="0" presId="urn:microsoft.com/office/officeart/2005/8/layout/hierarchy1"/>
    <dgm:cxn modelId="{1986CDD4-F4F9-48E3-B448-1EA6B066C095}" type="presParOf" srcId="{42A69A4C-3994-4705-94CF-6144AC5E616B}" destId="{A98C26D7-6AD4-4226-8B50-08B36FE0F193}" srcOrd="2" destOrd="0" presId="urn:microsoft.com/office/officeart/2005/8/layout/hierarchy1"/>
    <dgm:cxn modelId="{67936FFC-8210-4794-8A8E-BD299F635A48}" type="presParOf" srcId="{A98C26D7-6AD4-4226-8B50-08B36FE0F193}" destId="{678D97CB-C779-4793-A947-6DC94FDDA7CC}" srcOrd="0" destOrd="0" presId="urn:microsoft.com/office/officeart/2005/8/layout/hierarchy1"/>
    <dgm:cxn modelId="{91986F71-71CE-4D2F-A6B3-E8059B9C8827}" type="presParOf" srcId="{678D97CB-C779-4793-A947-6DC94FDDA7CC}" destId="{CDA89E7E-0B93-4F1A-AC6D-451887929B70}" srcOrd="0" destOrd="0" presId="urn:microsoft.com/office/officeart/2005/8/layout/hierarchy1"/>
    <dgm:cxn modelId="{22E94ED2-7798-4A47-9132-4EAA37DBEB75}" type="presParOf" srcId="{678D97CB-C779-4793-A947-6DC94FDDA7CC}" destId="{00D135B4-8DDC-44DD-A310-C1BFCD9CE317}" srcOrd="1" destOrd="0" presId="urn:microsoft.com/office/officeart/2005/8/layout/hierarchy1"/>
    <dgm:cxn modelId="{57415371-1555-4E05-9611-4774130A10B6}" type="presParOf" srcId="{A98C26D7-6AD4-4226-8B50-08B36FE0F193}" destId="{61B10577-4C19-42F5-9542-1932D129CD46}" srcOrd="1" destOrd="0" presId="urn:microsoft.com/office/officeart/2005/8/layout/hierarchy1"/>
    <dgm:cxn modelId="{CD47B6B1-0975-4ACE-A3F8-5E2F12ED9A4C}" type="presParOf" srcId="{42A69A4C-3994-4705-94CF-6144AC5E616B}" destId="{8CD93C11-9BB4-4C2B-B861-19205AA63A78}" srcOrd="3" destOrd="0" presId="urn:microsoft.com/office/officeart/2005/8/layout/hierarchy1"/>
    <dgm:cxn modelId="{93B3E4BB-1E0D-4E73-8865-B300A228B7BA}" type="presParOf" srcId="{8CD93C11-9BB4-4C2B-B861-19205AA63A78}" destId="{4FF7B6EC-F59B-4A84-86CE-34076B50EAF9}" srcOrd="0" destOrd="0" presId="urn:microsoft.com/office/officeart/2005/8/layout/hierarchy1"/>
    <dgm:cxn modelId="{59345701-49A8-421E-AA91-47E370906102}" type="presParOf" srcId="{4FF7B6EC-F59B-4A84-86CE-34076B50EAF9}" destId="{E9279E2C-F786-43E2-A2A9-3D0CE754009F}" srcOrd="0" destOrd="0" presId="urn:microsoft.com/office/officeart/2005/8/layout/hierarchy1"/>
    <dgm:cxn modelId="{50770C62-53FC-4F3C-A4C9-3F71052BD410}" type="presParOf" srcId="{4FF7B6EC-F59B-4A84-86CE-34076B50EAF9}" destId="{4703743D-21DA-43CC-BEAE-975E74E75C46}" srcOrd="1" destOrd="0" presId="urn:microsoft.com/office/officeart/2005/8/layout/hierarchy1"/>
    <dgm:cxn modelId="{5658D4BA-0511-45EA-AD6D-6F7D26B5E69D}" type="presParOf" srcId="{8CD93C11-9BB4-4C2B-B861-19205AA63A78}" destId="{EB678905-B0D0-480B-96F0-4B08C47A0B8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DD79C5-AA71-4CB4-AD2D-34F3BDC471E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E03307C-149B-4FA2-AAE5-BDDB98A55316}">
      <dgm:prSet/>
      <dgm:spPr/>
      <dgm:t>
        <a:bodyPr/>
        <a:lstStyle/>
        <a:p>
          <a:r>
            <a:rPr lang="en-US" dirty="0">
              <a:latin typeface="DIN Pro Regular" panose="020B0504020101020102"/>
            </a:rPr>
            <a:t>Shell outline strategies</a:t>
          </a:r>
        </a:p>
      </dgm:t>
    </dgm:pt>
    <dgm:pt modelId="{86A66812-0F29-4AF4-871F-C435B7753B8B}" type="parTrans" cxnId="{24D568EB-3B56-4DF6-8F5C-401374CFB218}">
      <dgm:prSet/>
      <dgm:spPr/>
      <dgm:t>
        <a:bodyPr/>
        <a:lstStyle/>
        <a:p>
          <a:endParaRPr lang="en-US"/>
        </a:p>
      </dgm:t>
    </dgm:pt>
    <dgm:pt modelId="{822F02E5-FAD7-424F-BCBD-88938CAE3356}" type="sibTrans" cxnId="{24D568EB-3B56-4DF6-8F5C-401374CFB218}">
      <dgm:prSet/>
      <dgm:spPr/>
      <dgm:t>
        <a:bodyPr/>
        <a:lstStyle/>
        <a:p>
          <a:endParaRPr lang="en-US"/>
        </a:p>
      </dgm:t>
    </dgm:pt>
    <dgm:pt modelId="{2D914E44-AD3D-4940-AC34-2786B8A0462C}">
      <dgm:prSet/>
      <dgm:spPr/>
      <dgm:t>
        <a:bodyPr/>
        <a:lstStyle/>
        <a:p>
          <a:r>
            <a:rPr lang="en-US" dirty="0">
              <a:latin typeface="DIN Pro Regular" panose="020B0504020101020102"/>
            </a:rPr>
            <a:t>In-class practice question</a:t>
          </a:r>
        </a:p>
      </dgm:t>
    </dgm:pt>
    <dgm:pt modelId="{77AC79BF-BBF9-4435-B478-9BF9CAAB0DE1}" type="parTrans" cxnId="{C22256C7-BF8C-44E1-A885-BC5C867E2679}">
      <dgm:prSet/>
      <dgm:spPr/>
      <dgm:t>
        <a:bodyPr/>
        <a:lstStyle/>
        <a:p>
          <a:endParaRPr lang="en-US"/>
        </a:p>
      </dgm:t>
    </dgm:pt>
    <dgm:pt modelId="{17AE8CA0-1C95-452D-914C-912F2F3B686D}" type="sibTrans" cxnId="{C22256C7-BF8C-44E1-A885-BC5C867E2679}">
      <dgm:prSet/>
      <dgm:spPr/>
      <dgm:t>
        <a:bodyPr/>
        <a:lstStyle/>
        <a:p>
          <a:endParaRPr lang="en-US"/>
        </a:p>
      </dgm:t>
    </dgm:pt>
    <dgm:pt modelId="{3E1ED76E-71D8-469B-935F-3C90E84AC9A8}">
      <dgm:prSet/>
      <dgm:spPr/>
      <dgm:t>
        <a:bodyPr/>
        <a:lstStyle/>
        <a:p>
          <a:r>
            <a:rPr lang="en-US" dirty="0">
              <a:latin typeface="DIN Pro Regular" panose="020B0504020101020102"/>
            </a:rPr>
            <a:t>Baby </a:t>
          </a:r>
        </a:p>
        <a:p>
          <a:r>
            <a:rPr lang="en-US" dirty="0">
              <a:latin typeface="DIN Pro Regular" panose="020B0504020101020102"/>
            </a:rPr>
            <a:t>Bar Exam</a:t>
          </a:r>
        </a:p>
      </dgm:t>
    </dgm:pt>
    <dgm:pt modelId="{2E4A384F-8916-452C-96A0-6AE7444DCD66}" type="parTrans" cxnId="{CB0D0739-A542-48B4-82D0-19B091A211E3}">
      <dgm:prSet/>
      <dgm:spPr/>
      <dgm:t>
        <a:bodyPr/>
        <a:lstStyle/>
        <a:p>
          <a:endParaRPr lang="en-US"/>
        </a:p>
      </dgm:t>
    </dgm:pt>
    <dgm:pt modelId="{259276CD-6C7B-4EAC-BCF2-A44040696337}" type="sibTrans" cxnId="{CB0D0739-A542-48B4-82D0-19B091A211E3}">
      <dgm:prSet/>
      <dgm:spPr/>
      <dgm:t>
        <a:bodyPr/>
        <a:lstStyle/>
        <a:p>
          <a:endParaRPr lang="en-US"/>
        </a:p>
      </dgm:t>
    </dgm:pt>
    <dgm:pt modelId="{3A28BE81-74B0-4CC7-91B3-D77C839A15B6}">
      <dgm:prSet/>
      <dgm:spPr/>
      <dgm:t>
        <a:bodyPr/>
        <a:lstStyle/>
        <a:p>
          <a:r>
            <a:rPr lang="en-US" dirty="0">
              <a:latin typeface="DIN Pro Regular" panose="020B0504020101020102"/>
            </a:rPr>
            <a:t>ALS Practice Exam Experience</a:t>
          </a:r>
        </a:p>
      </dgm:t>
    </dgm:pt>
    <dgm:pt modelId="{E8FFB184-9A64-4537-9DC6-A11E38E6DF2B}" type="parTrans" cxnId="{4409925A-C515-437D-8078-CF9564373A1E}">
      <dgm:prSet/>
      <dgm:spPr/>
      <dgm:t>
        <a:bodyPr/>
        <a:lstStyle/>
        <a:p>
          <a:endParaRPr lang="en-US"/>
        </a:p>
      </dgm:t>
    </dgm:pt>
    <dgm:pt modelId="{505A7548-339B-4D23-9F04-F5180CF3FD8C}" type="sibTrans" cxnId="{4409925A-C515-437D-8078-CF9564373A1E}">
      <dgm:prSet/>
      <dgm:spPr/>
      <dgm:t>
        <a:bodyPr/>
        <a:lstStyle/>
        <a:p>
          <a:endParaRPr lang="en-US"/>
        </a:p>
      </dgm:t>
    </dgm:pt>
    <dgm:pt modelId="{42A69A4C-3994-4705-94CF-6144AC5E616B}" type="pres">
      <dgm:prSet presAssocID="{A6DD79C5-AA71-4CB4-AD2D-34F3BDC471EC}" presName="hierChild1" presStyleCnt="0">
        <dgm:presLayoutVars>
          <dgm:chPref val="1"/>
          <dgm:dir/>
          <dgm:animOne val="branch"/>
          <dgm:animLvl val="lvl"/>
          <dgm:resizeHandles/>
        </dgm:presLayoutVars>
      </dgm:prSet>
      <dgm:spPr/>
    </dgm:pt>
    <dgm:pt modelId="{3DC6A6C5-A859-48B8-8EA2-87074ED9E9A6}" type="pres">
      <dgm:prSet presAssocID="{3E03307C-149B-4FA2-AAE5-BDDB98A55316}" presName="hierRoot1" presStyleCnt="0"/>
      <dgm:spPr/>
    </dgm:pt>
    <dgm:pt modelId="{188A35A1-906E-4198-8A5C-3BAFBE0D5665}" type="pres">
      <dgm:prSet presAssocID="{3E03307C-149B-4FA2-AAE5-BDDB98A55316}" presName="composite" presStyleCnt="0"/>
      <dgm:spPr/>
    </dgm:pt>
    <dgm:pt modelId="{2C69F43C-790F-41C0-81A7-A4D85D49D6CF}" type="pres">
      <dgm:prSet presAssocID="{3E03307C-149B-4FA2-AAE5-BDDB98A55316}" presName="background" presStyleLbl="node0" presStyleIdx="0" presStyleCnt="4"/>
      <dgm:spPr/>
    </dgm:pt>
    <dgm:pt modelId="{D5B9642E-F1B8-4893-8B4C-3C322848B359}" type="pres">
      <dgm:prSet presAssocID="{3E03307C-149B-4FA2-AAE5-BDDB98A55316}" presName="text" presStyleLbl="fgAcc0" presStyleIdx="0" presStyleCnt="4">
        <dgm:presLayoutVars>
          <dgm:chPref val="3"/>
        </dgm:presLayoutVars>
      </dgm:prSet>
      <dgm:spPr/>
    </dgm:pt>
    <dgm:pt modelId="{00E2C0A5-1288-4A85-8383-92436DA2181C}" type="pres">
      <dgm:prSet presAssocID="{3E03307C-149B-4FA2-AAE5-BDDB98A55316}" presName="hierChild2" presStyleCnt="0"/>
      <dgm:spPr/>
    </dgm:pt>
    <dgm:pt modelId="{20665FD8-CAE7-48B4-89AC-31BD603A4139}" type="pres">
      <dgm:prSet presAssocID="{2D914E44-AD3D-4940-AC34-2786B8A0462C}" presName="hierRoot1" presStyleCnt="0"/>
      <dgm:spPr/>
    </dgm:pt>
    <dgm:pt modelId="{FD3018B4-0BB8-4540-96DC-BC38934EF52D}" type="pres">
      <dgm:prSet presAssocID="{2D914E44-AD3D-4940-AC34-2786B8A0462C}" presName="composite" presStyleCnt="0"/>
      <dgm:spPr/>
    </dgm:pt>
    <dgm:pt modelId="{EC852BC4-963F-47C3-A90D-62419BDAF84C}" type="pres">
      <dgm:prSet presAssocID="{2D914E44-AD3D-4940-AC34-2786B8A0462C}" presName="background" presStyleLbl="node0" presStyleIdx="1" presStyleCnt="4"/>
      <dgm:spPr/>
    </dgm:pt>
    <dgm:pt modelId="{8E480BC0-54BF-40DC-AE39-A6F7761F211A}" type="pres">
      <dgm:prSet presAssocID="{2D914E44-AD3D-4940-AC34-2786B8A0462C}" presName="text" presStyleLbl="fgAcc0" presStyleIdx="1" presStyleCnt="4">
        <dgm:presLayoutVars>
          <dgm:chPref val="3"/>
        </dgm:presLayoutVars>
      </dgm:prSet>
      <dgm:spPr/>
    </dgm:pt>
    <dgm:pt modelId="{5C762036-757F-4983-BC5D-034BEE55B536}" type="pres">
      <dgm:prSet presAssocID="{2D914E44-AD3D-4940-AC34-2786B8A0462C}" presName="hierChild2" presStyleCnt="0"/>
      <dgm:spPr/>
    </dgm:pt>
    <dgm:pt modelId="{A98C26D7-6AD4-4226-8B50-08B36FE0F193}" type="pres">
      <dgm:prSet presAssocID="{3E1ED76E-71D8-469B-935F-3C90E84AC9A8}" presName="hierRoot1" presStyleCnt="0"/>
      <dgm:spPr/>
    </dgm:pt>
    <dgm:pt modelId="{678D97CB-C779-4793-A947-6DC94FDDA7CC}" type="pres">
      <dgm:prSet presAssocID="{3E1ED76E-71D8-469B-935F-3C90E84AC9A8}" presName="composite" presStyleCnt="0"/>
      <dgm:spPr/>
    </dgm:pt>
    <dgm:pt modelId="{CDA89E7E-0B93-4F1A-AC6D-451887929B70}" type="pres">
      <dgm:prSet presAssocID="{3E1ED76E-71D8-469B-935F-3C90E84AC9A8}" presName="background" presStyleLbl="node0" presStyleIdx="2" presStyleCnt="4"/>
      <dgm:spPr/>
    </dgm:pt>
    <dgm:pt modelId="{00D135B4-8DDC-44DD-A310-C1BFCD9CE317}" type="pres">
      <dgm:prSet presAssocID="{3E1ED76E-71D8-469B-935F-3C90E84AC9A8}" presName="text" presStyleLbl="fgAcc0" presStyleIdx="2" presStyleCnt="4">
        <dgm:presLayoutVars>
          <dgm:chPref val="3"/>
        </dgm:presLayoutVars>
      </dgm:prSet>
      <dgm:spPr/>
    </dgm:pt>
    <dgm:pt modelId="{61B10577-4C19-42F5-9542-1932D129CD46}" type="pres">
      <dgm:prSet presAssocID="{3E1ED76E-71D8-469B-935F-3C90E84AC9A8}" presName="hierChild2" presStyleCnt="0"/>
      <dgm:spPr/>
    </dgm:pt>
    <dgm:pt modelId="{8CD93C11-9BB4-4C2B-B861-19205AA63A78}" type="pres">
      <dgm:prSet presAssocID="{3A28BE81-74B0-4CC7-91B3-D77C839A15B6}" presName="hierRoot1" presStyleCnt="0"/>
      <dgm:spPr/>
    </dgm:pt>
    <dgm:pt modelId="{4FF7B6EC-F59B-4A84-86CE-34076B50EAF9}" type="pres">
      <dgm:prSet presAssocID="{3A28BE81-74B0-4CC7-91B3-D77C839A15B6}" presName="composite" presStyleCnt="0"/>
      <dgm:spPr/>
    </dgm:pt>
    <dgm:pt modelId="{E9279E2C-F786-43E2-A2A9-3D0CE754009F}" type="pres">
      <dgm:prSet presAssocID="{3A28BE81-74B0-4CC7-91B3-D77C839A15B6}" presName="background" presStyleLbl="node0" presStyleIdx="3" presStyleCnt="4"/>
      <dgm:spPr/>
    </dgm:pt>
    <dgm:pt modelId="{4703743D-21DA-43CC-BEAE-975E74E75C46}" type="pres">
      <dgm:prSet presAssocID="{3A28BE81-74B0-4CC7-91B3-D77C839A15B6}" presName="text" presStyleLbl="fgAcc0" presStyleIdx="3" presStyleCnt="4">
        <dgm:presLayoutVars>
          <dgm:chPref val="3"/>
        </dgm:presLayoutVars>
      </dgm:prSet>
      <dgm:spPr/>
    </dgm:pt>
    <dgm:pt modelId="{EB678905-B0D0-480B-96F0-4B08C47A0B80}" type="pres">
      <dgm:prSet presAssocID="{3A28BE81-74B0-4CC7-91B3-D77C839A15B6}" presName="hierChild2" presStyleCnt="0"/>
      <dgm:spPr/>
    </dgm:pt>
  </dgm:ptLst>
  <dgm:cxnLst>
    <dgm:cxn modelId="{27CC4623-31C4-49B7-92F0-8EA208B35895}" type="presOf" srcId="{3E03307C-149B-4FA2-AAE5-BDDB98A55316}" destId="{D5B9642E-F1B8-4893-8B4C-3C322848B359}" srcOrd="0" destOrd="0" presId="urn:microsoft.com/office/officeart/2005/8/layout/hierarchy1"/>
    <dgm:cxn modelId="{CB0D0739-A542-48B4-82D0-19B091A211E3}" srcId="{A6DD79C5-AA71-4CB4-AD2D-34F3BDC471EC}" destId="{3E1ED76E-71D8-469B-935F-3C90E84AC9A8}" srcOrd="2" destOrd="0" parTransId="{2E4A384F-8916-452C-96A0-6AE7444DCD66}" sibTransId="{259276CD-6C7B-4EAC-BCF2-A44040696337}"/>
    <dgm:cxn modelId="{9CD60949-FAD8-4BE2-8329-58D679C95045}" type="presOf" srcId="{2D914E44-AD3D-4940-AC34-2786B8A0462C}" destId="{8E480BC0-54BF-40DC-AE39-A6F7761F211A}" srcOrd="0" destOrd="0" presId="urn:microsoft.com/office/officeart/2005/8/layout/hierarchy1"/>
    <dgm:cxn modelId="{787FF852-6681-4431-B83E-6776ADB6377B}" type="presOf" srcId="{A6DD79C5-AA71-4CB4-AD2D-34F3BDC471EC}" destId="{42A69A4C-3994-4705-94CF-6144AC5E616B}" srcOrd="0" destOrd="0" presId="urn:microsoft.com/office/officeart/2005/8/layout/hierarchy1"/>
    <dgm:cxn modelId="{4409925A-C515-437D-8078-CF9564373A1E}" srcId="{A6DD79C5-AA71-4CB4-AD2D-34F3BDC471EC}" destId="{3A28BE81-74B0-4CC7-91B3-D77C839A15B6}" srcOrd="3" destOrd="0" parTransId="{E8FFB184-9A64-4537-9DC6-A11E38E6DF2B}" sibTransId="{505A7548-339B-4D23-9F04-F5180CF3FD8C}"/>
    <dgm:cxn modelId="{01EF2487-9BEF-4A7E-A208-4E1CA9BB0CFD}" type="presOf" srcId="{3E1ED76E-71D8-469B-935F-3C90E84AC9A8}" destId="{00D135B4-8DDC-44DD-A310-C1BFCD9CE317}" srcOrd="0" destOrd="0" presId="urn:microsoft.com/office/officeart/2005/8/layout/hierarchy1"/>
    <dgm:cxn modelId="{1F0A7A98-1977-4A15-BA1B-A2779B00A33D}" type="presOf" srcId="{3A28BE81-74B0-4CC7-91B3-D77C839A15B6}" destId="{4703743D-21DA-43CC-BEAE-975E74E75C46}" srcOrd="0" destOrd="0" presId="urn:microsoft.com/office/officeart/2005/8/layout/hierarchy1"/>
    <dgm:cxn modelId="{C22256C7-BF8C-44E1-A885-BC5C867E2679}" srcId="{A6DD79C5-AA71-4CB4-AD2D-34F3BDC471EC}" destId="{2D914E44-AD3D-4940-AC34-2786B8A0462C}" srcOrd="1" destOrd="0" parTransId="{77AC79BF-BBF9-4435-B478-9BF9CAAB0DE1}" sibTransId="{17AE8CA0-1C95-452D-914C-912F2F3B686D}"/>
    <dgm:cxn modelId="{24D568EB-3B56-4DF6-8F5C-401374CFB218}" srcId="{A6DD79C5-AA71-4CB4-AD2D-34F3BDC471EC}" destId="{3E03307C-149B-4FA2-AAE5-BDDB98A55316}" srcOrd="0" destOrd="0" parTransId="{86A66812-0F29-4AF4-871F-C435B7753B8B}" sibTransId="{822F02E5-FAD7-424F-BCBD-88938CAE3356}"/>
    <dgm:cxn modelId="{87C157C4-2BEC-4DBE-9671-BFE3B4785F6A}" type="presParOf" srcId="{42A69A4C-3994-4705-94CF-6144AC5E616B}" destId="{3DC6A6C5-A859-48B8-8EA2-87074ED9E9A6}" srcOrd="0" destOrd="0" presId="urn:microsoft.com/office/officeart/2005/8/layout/hierarchy1"/>
    <dgm:cxn modelId="{1D1B0A98-B0FC-4423-A30C-F06A22C2BE35}" type="presParOf" srcId="{3DC6A6C5-A859-48B8-8EA2-87074ED9E9A6}" destId="{188A35A1-906E-4198-8A5C-3BAFBE0D5665}" srcOrd="0" destOrd="0" presId="urn:microsoft.com/office/officeart/2005/8/layout/hierarchy1"/>
    <dgm:cxn modelId="{9797E8A3-BDEB-400E-A7F6-71BEB4423E70}" type="presParOf" srcId="{188A35A1-906E-4198-8A5C-3BAFBE0D5665}" destId="{2C69F43C-790F-41C0-81A7-A4D85D49D6CF}" srcOrd="0" destOrd="0" presId="urn:microsoft.com/office/officeart/2005/8/layout/hierarchy1"/>
    <dgm:cxn modelId="{1EC6D4A3-D8AA-486C-8337-C5903467E0D2}" type="presParOf" srcId="{188A35A1-906E-4198-8A5C-3BAFBE0D5665}" destId="{D5B9642E-F1B8-4893-8B4C-3C322848B359}" srcOrd="1" destOrd="0" presId="urn:microsoft.com/office/officeart/2005/8/layout/hierarchy1"/>
    <dgm:cxn modelId="{6558130A-2FD9-4ABA-9982-68EE5AAA93D6}" type="presParOf" srcId="{3DC6A6C5-A859-48B8-8EA2-87074ED9E9A6}" destId="{00E2C0A5-1288-4A85-8383-92436DA2181C}" srcOrd="1" destOrd="0" presId="urn:microsoft.com/office/officeart/2005/8/layout/hierarchy1"/>
    <dgm:cxn modelId="{5D1E8710-1151-4DDC-AD88-6EA1B4C328AD}" type="presParOf" srcId="{42A69A4C-3994-4705-94CF-6144AC5E616B}" destId="{20665FD8-CAE7-48B4-89AC-31BD603A4139}" srcOrd="1" destOrd="0" presId="urn:microsoft.com/office/officeart/2005/8/layout/hierarchy1"/>
    <dgm:cxn modelId="{C0CCF7D5-9753-43A8-AE1A-85263B591179}" type="presParOf" srcId="{20665FD8-CAE7-48B4-89AC-31BD603A4139}" destId="{FD3018B4-0BB8-4540-96DC-BC38934EF52D}" srcOrd="0" destOrd="0" presId="urn:microsoft.com/office/officeart/2005/8/layout/hierarchy1"/>
    <dgm:cxn modelId="{096BD1C6-0E91-46D2-9673-7209893E38EB}" type="presParOf" srcId="{FD3018B4-0BB8-4540-96DC-BC38934EF52D}" destId="{EC852BC4-963F-47C3-A90D-62419BDAF84C}" srcOrd="0" destOrd="0" presId="urn:microsoft.com/office/officeart/2005/8/layout/hierarchy1"/>
    <dgm:cxn modelId="{99E4BB63-EBC9-43E9-BDAF-6DAAB43382A0}" type="presParOf" srcId="{FD3018B4-0BB8-4540-96DC-BC38934EF52D}" destId="{8E480BC0-54BF-40DC-AE39-A6F7761F211A}" srcOrd="1" destOrd="0" presId="urn:microsoft.com/office/officeart/2005/8/layout/hierarchy1"/>
    <dgm:cxn modelId="{A82C211E-2548-4EDF-94BC-7C953831ADCD}" type="presParOf" srcId="{20665FD8-CAE7-48B4-89AC-31BD603A4139}" destId="{5C762036-757F-4983-BC5D-034BEE55B536}" srcOrd="1" destOrd="0" presId="urn:microsoft.com/office/officeart/2005/8/layout/hierarchy1"/>
    <dgm:cxn modelId="{1986CDD4-F4F9-48E3-B448-1EA6B066C095}" type="presParOf" srcId="{42A69A4C-3994-4705-94CF-6144AC5E616B}" destId="{A98C26D7-6AD4-4226-8B50-08B36FE0F193}" srcOrd="2" destOrd="0" presId="urn:microsoft.com/office/officeart/2005/8/layout/hierarchy1"/>
    <dgm:cxn modelId="{67936FFC-8210-4794-8A8E-BD299F635A48}" type="presParOf" srcId="{A98C26D7-6AD4-4226-8B50-08B36FE0F193}" destId="{678D97CB-C779-4793-A947-6DC94FDDA7CC}" srcOrd="0" destOrd="0" presId="urn:microsoft.com/office/officeart/2005/8/layout/hierarchy1"/>
    <dgm:cxn modelId="{91986F71-71CE-4D2F-A6B3-E8059B9C8827}" type="presParOf" srcId="{678D97CB-C779-4793-A947-6DC94FDDA7CC}" destId="{CDA89E7E-0B93-4F1A-AC6D-451887929B70}" srcOrd="0" destOrd="0" presId="urn:microsoft.com/office/officeart/2005/8/layout/hierarchy1"/>
    <dgm:cxn modelId="{22E94ED2-7798-4A47-9132-4EAA37DBEB75}" type="presParOf" srcId="{678D97CB-C779-4793-A947-6DC94FDDA7CC}" destId="{00D135B4-8DDC-44DD-A310-C1BFCD9CE317}" srcOrd="1" destOrd="0" presId="urn:microsoft.com/office/officeart/2005/8/layout/hierarchy1"/>
    <dgm:cxn modelId="{57415371-1555-4E05-9611-4774130A10B6}" type="presParOf" srcId="{A98C26D7-6AD4-4226-8B50-08B36FE0F193}" destId="{61B10577-4C19-42F5-9542-1932D129CD46}" srcOrd="1" destOrd="0" presId="urn:microsoft.com/office/officeart/2005/8/layout/hierarchy1"/>
    <dgm:cxn modelId="{CD47B6B1-0975-4ACE-A3F8-5E2F12ED9A4C}" type="presParOf" srcId="{42A69A4C-3994-4705-94CF-6144AC5E616B}" destId="{8CD93C11-9BB4-4C2B-B861-19205AA63A78}" srcOrd="3" destOrd="0" presId="urn:microsoft.com/office/officeart/2005/8/layout/hierarchy1"/>
    <dgm:cxn modelId="{93B3E4BB-1E0D-4E73-8865-B300A228B7BA}" type="presParOf" srcId="{8CD93C11-9BB4-4C2B-B861-19205AA63A78}" destId="{4FF7B6EC-F59B-4A84-86CE-34076B50EAF9}" srcOrd="0" destOrd="0" presId="urn:microsoft.com/office/officeart/2005/8/layout/hierarchy1"/>
    <dgm:cxn modelId="{59345701-49A8-421E-AA91-47E370906102}" type="presParOf" srcId="{4FF7B6EC-F59B-4A84-86CE-34076B50EAF9}" destId="{E9279E2C-F786-43E2-A2A9-3D0CE754009F}" srcOrd="0" destOrd="0" presId="urn:microsoft.com/office/officeart/2005/8/layout/hierarchy1"/>
    <dgm:cxn modelId="{50770C62-53FC-4F3C-A4C9-3F71052BD410}" type="presParOf" srcId="{4FF7B6EC-F59B-4A84-86CE-34076B50EAF9}" destId="{4703743D-21DA-43CC-BEAE-975E74E75C46}" srcOrd="1" destOrd="0" presId="urn:microsoft.com/office/officeart/2005/8/layout/hierarchy1"/>
    <dgm:cxn modelId="{5658D4BA-0511-45EA-AD6D-6F7D26B5E69D}" type="presParOf" srcId="{8CD93C11-9BB4-4C2B-B861-19205AA63A78}" destId="{EB678905-B0D0-480B-96F0-4B08C47A0B8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941C2-11DE-4638-8664-65ED72A29B8C}">
      <dsp:nvSpPr>
        <dsp:cNvPr id="0" name=""/>
        <dsp:cNvSpPr/>
      </dsp:nvSpPr>
      <dsp:spPr>
        <a:xfrm>
          <a:off x="3108" y="572513"/>
          <a:ext cx="2466393" cy="14798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DIN Pro Regular" panose="020B0504020101020102"/>
            </a:rPr>
            <a:t>Deconstructing rules</a:t>
          </a:r>
        </a:p>
      </dsp:txBody>
      <dsp:txXfrm>
        <a:off x="3108" y="572513"/>
        <a:ext cx="2466393" cy="1479836"/>
      </dsp:txXfrm>
    </dsp:sp>
    <dsp:sp modelId="{B2DE2AC0-4FF4-4198-BDC2-A24D67E885AC}">
      <dsp:nvSpPr>
        <dsp:cNvPr id="0" name=""/>
        <dsp:cNvSpPr/>
      </dsp:nvSpPr>
      <dsp:spPr>
        <a:xfrm>
          <a:off x="2716141" y="572513"/>
          <a:ext cx="2466393" cy="14798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DIN Pro Regular" panose="020B0504020101020102"/>
            </a:rPr>
            <a:t>Rule synthesis</a:t>
          </a:r>
        </a:p>
      </dsp:txBody>
      <dsp:txXfrm>
        <a:off x="2716141" y="572513"/>
        <a:ext cx="2466393" cy="1479836"/>
      </dsp:txXfrm>
    </dsp:sp>
    <dsp:sp modelId="{C30DE7F6-3F1C-4264-920E-DC6ED956EB69}">
      <dsp:nvSpPr>
        <dsp:cNvPr id="0" name=""/>
        <dsp:cNvSpPr/>
      </dsp:nvSpPr>
      <dsp:spPr>
        <a:xfrm>
          <a:off x="5429174" y="572513"/>
          <a:ext cx="2466393" cy="147983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DIN Pro Regular" panose="020B0504020101020102"/>
            </a:rPr>
            <a:t>IRAC</a:t>
          </a:r>
        </a:p>
      </dsp:txBody>
      <dsp:txXfrm>
        <a:off x="5429174" y="572513"/>
        <a:ext cx="2466393" cy="1479836"/>
      </dsp:txXfrm>
    </dsp:sp>
    <dsp:sp modelId="{83E8962B-8BF4-461D-8DB2-5A9A1ADCD95E}">
      <dsp:nvSpPr>
        <dsp:cNvPr id="0" name=""/>
        <dsp:cNvSpPr/>
      </dsp:nvSpPr>
      <dsp:spPr>
        <a:xfrm>
          <a:off x="8142207" y="572513"/>
          <a:ext cx="2466393" cy="147983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DIN Pro Regular" panose="020B0504020101020102"/>
            </a:rPr>
            <a:t>Rule application</a:t>
          </a:r>
        </a:p>
      </dsp:txBody>
      <dsp:txXfrm>
        <a:off x="8142207" y="572513"/>
        <a:ext cx="2466393" cy="1479836"/>
      </dsp:txXfrm>
    </dsp:sp>
    <dsp:sp modelId="{0FF6F52C-D2CD-4D06-9068-C17C1443A538}">
      <dsp:nvSpPr>
        <dsp:cNvPr id="0" name=""/>
        <dsp:cNvSpPr/>
      </dsp:nvSpPr>
      <dsp:spPr>
        <a:xfrm>
          <a:off x="1359625" y="2298988"/>
          <a:ext cx="2466393" cy="147983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DIN Pro Regular" panose="020B0504020101020102"/>
            </a:rPr>
            <a:t>Time management</a:t>
          </a:r>
        </a:p>
      </dsp:txBody>
      <dsp:txXfrm>
        <a:off x="1359625" y="2298988"/>
        <a:ext cx="2466393" cy="1479836"/>
      </dsp:txXfrm>
    </dsp:sp>
    <dsp:sp modelId="{2B83B1D9-C2FE-487B-A3D2-CECF0DD98FB1}">
      <dsp:nvSpPr>
        <dsp:cNvPr id="0" name=""/>
        <dsp:cNvSpPr/>
      </dsp:nvSpPr>
      <dsp:spPr>
        <a:xfrm>
          <a:off x="4072658" y="2298988"/>
          <a:ext cx="2466393" cy="147983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DIN Pro Regular" panose="020B0504020101020102"/>
            </a:rPr>
            <a:t>Outlining</a:t>
          </a:r>
        </a:p>
      </dsp:txBody>
      <dsp:txXfrm>
        <a:off x="4072658" y="2298988"/>
        <a:ext cx="2466393" cy="1479836"/>
      </dsp:txXfrm>
    </dsp:sp>
    <dsp:sp modelId="{7DBCB0E7-E60F-4458-A459-72541DA34CDF}">
      <dsp:nvSpPr>
        <dsp:cNvPr id="0" name=""/>
        <dsp:cNvSpPr/>
      </dsp:nvSpPr>
      <dsp:spPr>
        <a:xfrm>
          <a:off x="6785691" y="2298988"/>
          <a:ext cx="2466393" cy="147983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DIN Pro Regular" panose="020B0504020101020102"/>
            </a:rPr>
            <a:t>MCQs</a:t>
          </a:r>
        </a:p>
      </dsp:txBody>
      <dsp:txXfrm>
        <a:off x="6785691" y="2298988"/>
        <a:ext cx="2466393" cy="1479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382E2-4415-46B4-B8FD-0ACB12553717}">
      <dsp:nvSpPr>
        <dsp:cNvPr id="0" name=""/>
        <dsp:cNvSpPr/>
      </dsp:nvSpPr>
      <dsp:spPr>
        <a:xfrm>
          <a:off x="440197" y="474023"/>
          <a:ext cx="806835" cy="8068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4730E-C7F8-46FC-AEEA-CFBA59371869}">
      <dsp:nvSpPr>
        <dsp:cNvPr id="0" name=""/>
        <dsp:cNvSpPr/>
      </dsp:nvSpPr>
      <dsp:spPr>
        <a:xfrm>
          <a:off x="39143" y="1468806"/>
          <a:ext cx="1792968" cy="94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DIN Pro Regular" panose="020B0504020101020102"/>
            </a:rPr>
            <a:t>Law school learning vs. undergrad</a:t>
          </a:r>
        </a:p>
      </dsp:txBody>
      <dsp:txXfrm>
        <a:off x="39143" y="1468806"/>
        <a:ext cx="1792968" cy="941308"/>
      </dsp:txXfrm>
    </dsp:sp>
    <dsp:sp modelId="{9107B7A0-7A7A-4F42-A2A0-4B00AAB02831}">
      <dsp:nvSpPr>
        <dsp:cNvPr id="0" name=""/>
        <dsp:cNvSpPr/>
      </dsp:nvSpPr>
      <dsp:spPr>
        <a:xfrm>
          <a:off x="2565589" y="474023"/>
          <a:ext cx="806835" cy="8068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7E2A44-425C-47D3-A1C2-03DF497ADCF5}">
      <dsp:nvSpPr>
        <dsp:cNvPr id="0" name=""/>
        <dsp:cNvSpPr/>
      </dsp:nvSpPr>
      <dsp:spPr>
        <a:xfrm>
          <a:off x="2081729" y="1468806"/>
          <a:ext cx="1792968" cy="94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DIN Pro Regular" panose="020B0504020101020102"/>
            </a:rPr>
            <a:t>How to prepare for first doctrinal class</a:t>
          </a:r>
        </a:p>
      </dsp:txBody>
      <dsp:txXfrm>
        <a:off x="2081729" y="1468806"/>
        <a:ext cx="1792968" cy="941308"/>
      </dsp:txXfrm>
    </dsp:sp>
    <dsp:sp modelId="{321F4E7B-6E60-4830-ADFE-32094F95E456}">
      <dsp:nvSpPr>
        <dsp:cNvPr id="0" name=""/>
        <dsp:cNvSpPr/>
      </dsp:nvSpPr>
      <dsp:spPr>
        <a:xfrm>
          <a:off x="4709128" y="474023"/>
          <a:ext cx="806835" cy="8068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FF79C9-4F6C-4599-8879-3DF335563FFD}">
      <dsp:nvSpPr>
        <dsp:cNvPr id="0" name=""/>
        <dsp:cNvSpPr/>
      </dsp:nvSpPr>
      <dsp:spPr>
        <a:xfrm>
          <a:off x="4124064" y="1468806"/>
          <a:ext cx="1792968" cy="94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DIN Pro Regular" panose="020B0504020101020102"/>
            </a:rPr>
            <a:t>How to read and brief cases</a:t>
          </a:r>
        </a:p>
      </dsp:txBody>
      <dsp:txXfrm>
        <a:off x="4124064" y="1468806"/>
        <a:ext cx="1792968" cy="941308"/>
      </dsp:txXfrm>
    </dsp:sp>
    <dsp:sp modelId="{F7EDDA3D-3ECA-449B-A8B9-7685A15C4EFB}">
      <dsp:nvSpPr>
        <dsp:cNvPr id="0" name=""/>
        <dsp:cNvSpPr/>
      </dsp:nvSpPr>
      <dsp:spPr>
        <a:xfrm>
          <a:off x="6769868" y="474023"/>
          <a:ext cx="806835" cy="806835"/>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8BEA94-377E-46AE-A644-5364637292B8}">
      <dsp:nvSpPr>
        <dsp:cNvPr id="0" name=""/>
        <dsp:cNvSpPr/>
      </dsp:nvSpPr>
      <dsp:spPr>
        <a:xfrm>
          <a:off x="6276792" y="1468806"/>
          <a:ext cx="1792968" cy="94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DIN Pro Regular" panose="020B0504020101020102"/>
            </a:rPr>
            <a:t>How to take notes—before and during class</a:t>
          </a:r>
        </a:p>
      </dsp:txBody>
      <dsp:txXfrm>
        <a:off x="6276792" y="1468806"/>
        <a:ext cx="1792968" cy="941308"/>
      </dsp:txXfrm>
    </dsp:sp>
    <dsp:sp modelId="{D4E76DE9-F89A-440D-B8EB-1620C2D27B51}">
      <dsp:nvSpPr>
        <dsp:cNvPr id="0" name=""/>
        <dsp:cNvSpPr/>
      </dsp:nvSpPr>
      <dsp:spPr>
        <a:xfrm>
          <a:off x="8858202" y="474023"/>
          <a:ext cx="806835" cy="806835"/>
        </a:xfrm>
        <a:prstGeom prst="rect">
          <a:avLst/>
        </a:prstGeom>
        <a:blipFill>
          <a:blip xmlns:r="http://schemas.openxmlformats.org/officeDocument/2006/relationships">
            <a:extLs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0DD620-9305-45F0-BCAE-32235E7ECF64}">
      <dsp:nvSpPr>
        <dsp:cNvPr id="0" name=""/>
        <dsp:cNvSpPr/>
      </dsp:nvSpPr>
      <dsp:spPr>
        <a:xfrm>
          <a:off x="8392728" y="1468806"/>
          <a:ext cx="1792968" cy="941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DIN Pro Medium"/>
            </a:rPr>
            <a:t>Consolidating notes after class—why? </a:t>
          </a:r>
        </a:p>
      </dsp:txBody>
      <dsp:txXfrm>
        <a:off x="8392728" y="1468806"/>
        <a:ext cx="1792968" cy="9413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9F43C-790F-41C0-81A7-A4D85D49D6CF}">
      <dsp:nvSpPr>
        <dsp:cNvPr id="0" name=""/>
        <dsp:cNvSpPr/>
      </dsp:nvSpPr>
      <dsp:spPr>
        <a:xfrm>
          <a:off x="3735" y="1170774"/>
          <a:ext cx="1820059" cy="1155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B9642E-F1B8-4893-8B4C-3C322848B359}">
      <dsp:nvSpPr>
        <dsp:cNvPr id="0" name=""/>
        <dsp:cNvSpPr/>
      </dsp:nvSpPr>
      <dsp:spPr>
        <a:xfrm>
          <a:off x="205963" y="1362892"/>
          <a:ext cx="1820059" cy="11557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DIN Pro Regular" panose="020B0504020101020102"/>
            </a:rPr>
            <a:t>Rule synthesis</a:t>
          </a:r>
        </a:p>
      </dsp:txBody>
      <dsp:txXfrm>
        <a:off x="239813" y="1396742"/>
        <a:ext cx="1752359" cy="1088037"/>
      </dsp:txXfrm>
    </dsp:sp>
    <dsp:sp modelId="{EC852BC4-963F-47C3-A90D-62419BDAF84C}">
      <dsp:nvSpPr>
        <dsp:cNvPr id="0" name=""/>
        <dsp:cNvSpPr/>
      </dsp:nvSpPr>
      <dsp:spPr>
        <a:xfrm>
          <a:off x="2228252" y="1170774"/>
          <a:ext cx="1820059" cy="1155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480BC0-54BF-40DC-AE39-A6F7761F211A}">
      <dsp:nvSpPr>
        <dsp:cNvPr id="0" name=""/>
        <dsp:cNvSpPr/>
      </dsp:nvSpPr>
      <dsp:spPr>
        <a:xfrm>
          <a:off x="2430481" y="1362892"/>
          <a:ext cx="1820059" cy="11557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DIN Pro Regular" panose="020B0504020101020102"/>
            </a:rPr>
            <a:t>IRAC structure</a:t>
          </a:r>
        </a:p>
      </dsp:txBody>
      <dsp:txXfrm>
        <a:off x="2464331" y="1396742"/>
        <a:ext cx="1752359" cy="1088037"/>
      </dsp:txXfrm>
    </dsp:sp>
    <dsp:sp modelId="{CDA89E7E-0B93-4F1A-AC6D-451887929B70}">
      <dsp:nvSpPr>
        <dsp:cNvPr id="0" name=""/>
        <dsp:cNvSpPr/>
      </dsp:nvSpPr>
      <dsp:spPr>
        <a:xfrm>
          <a:off x="4452770" y="1170774"/>
          <a:ext cx="1820059" cy="1155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135B4-8DDC-44DD-A310-C1BFCD9CE317}">
      <dsp:nvSpPr>
        <dsp:cNvPr id="0" name=""/>
        <dsp:cNvSpPr/>
      </dsp:nvSpPr>
      <dsp:spPr>
        <a:xfrm>
          <a:off x="4654999" y="1362892"/>
          <a:ext cx="1820059" cy="11557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DIN Pro Regular" panose="020B0504020101020102"/>
            </a:rPr>
            <a:t>Outlining</a:t>
          </a:r>
        </a:p>
      </dsp:txBody>
      <dsp:txXfrm>
        <a:off x="4688849" y="1396742"/>
        <a:ext cx="1752359" cy="1088037"/>
      </dsp:txXfrm>
    </dsp:sp>
    <dsp:sp modelId="{E9279E2C-F786-43E2-A2A9-3D0CE754009F}">
      <dsp:nvSpPr>
        <dsp:cNvPr id="0" name=""/>
        <dsp:cNvSpPr/>
      </dsp:nvSpPr>
      <dsp:spPr>
        <a:xfrm>
          <a:off x="6677287" y="1170774"/>
          <a:ext cx="1820059" cy="1155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03743D-21DA-43CC-BEAE-975E74E75C46}">
      <dsp:nvSpPr>
        <dsp:cNvPr id="0" name=""/>
        <dsp:cNvSpPr/>
      </dsp:nvSpPr>
      <dsp:spPr>
        <a:xfrm>
          <a:off x="6879516" y="1362892"/>
          <a:ext cx="1820059" cy="11557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DIN Pro Regular" panose="020B0504020101020102"/>
            </a:rPr>
            <a:t>Self-assessment</a:t>
          </a:r>
        </a:p>
      </dsp:txBody>
      <dsp:txXfrm>
        <a:off x="6913366" y="1396742"/>
        <a:ext cx="1752359" cy="1088037"/>
      </dsp:txXfrm>
    </dsp:sp>
    <dsp:sp modelId="{BF917272-E20A-4286-875D-DA5D37634466}">
      <dsp:nvSpPr>
        <dsp:cNvPr id="0" name=""/>
        <dsp:cNvSpPr/>
      </dsp:nvSpPr>
      <dsp:spPr>
        <a:xfrm>
          <a:off x="8901805" y="1170774"/>
          <a:ext cx="1820059" cy="11557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E704ED-3881-4EB5-AB27-5AC23117A82C}">
      <dsp:nvSpPr>
        <dsp:cNvPr id="0" name=""/>
        <dsp:cNvSpPr/>
      </dsp:nvSpPr>
      <dsp:spPr>
        <a:xfrm>
          <a:off x="9104034" y="1362892"/>
          <a:ext cx="1820059" cy="115573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DIN Pro Medium"/>
            </a:rPr>
            <a:t>Multiple-choice questions</a:t>
          </a:r>
        </a:p>
      </dsp:txBody>
      <dsp:txXfrm>
        <a:off x="9137884" y="1396742"/>
        <a:ext cx="1752359" cy="10880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9F43C-790F-41C0-81A7-A4D85D49D6CF}">
      <dsp:nvSpPr>
        <dsp:cNvPr id="0" name=""/>
        <dsp:cNvSpPr/>
      </dsp:nvSpPr>
      <dsp:spPr>
        <a:xfrm>
          <a:off x="3201"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B9642E-F1B8-4893-8B4C-3C322848B359}">
      <dsp:nvSpPr>
        <dsp:cNvPr id="0" name=""/>
        <dsp:cNvSpPr/>
      </dsp:nvSpPr>
      <dsp:spPr>
        <a:xfrm>
          <a:off x="257188"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DIN Pro Regular" panose="020B0504020101020102"/>
            </a:rPr>
            <a:t>Guided study groups</a:t>
          </a:r>
        </a:p>
      </dsp:txBody>
      <dsp:txXfrm>
        <a:off x="299702" y="1282093"/>
        <a:ext cx="2200851" cy="1366505"/>
      </dsp:txXfrm>
    </dsp:sp>
    <dsp:sp modelId="{EC852BC4-963F-47C3-A90D-62419BDAF84C}">
      <dsp:nvSpPr>
        <dsp:cNvPr id="0" name=""/>
        <dsp:cNvSpPr/>
      </dsp:nvSpPr>
      <dsp:spPr>
        <a:xfrm>
          <a:off x="2797054"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480BC0-54BF-40DC-AE39-A6F7761F211A}">
      <dsp:nvSpPr>
        <dsp:cNvPr id="0" name=""/>
        <dsp:cNvSpPr/>
      </dsp:nvSpPr>
      <dsp:spPr>
        <a:xfrm>
          <a:off x="3051041"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DIN Pro Regular" panose="020B0504020101020102"/>
            </a:rPr>
            <a:t>Tutor </a:t>
          </a:r>
          <a:br>
            <a:rPr lang="en-US" sz="2900" kern="1200" dirty="0">
              <a:latin typeface="DIN Pro Regular" panose="020B0504020101020102"/>
            </a:rPr>
          </a:br>
          <a:r>
            <a:rPr lang="en-US" sz="2900" kern="1200" dirty="0">
              <a:latin typeface="DIN Pro Regular" panose="020B0504020101020102"/>
            </a:rPr>
            <a:t>one-on-one’s</a:t>
          </a:r>
        </a:p>
      </dsp:txBody>
      <dsp:txXfrm>
        <a:off x="3093555" y="1282093"/>
        <a:ext cx="2200851" cy="1366505"/>
      </dsp:txXfrm>
    </dsp:sp>
    <dsp:sp modelId="{CDA89E7E-0B93-4F1A-AC6D-451887929B70}">
      <dsp:nvSpPr>
        <dsp:cNvPr id="0" name=""/>
        <dsp:cNvSpPr/>
      </dsp:nvSpPr>
      <dsp:spPr>
        <a:xfrm>
          <a:off x="5590907"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135B4-8DDC-44DD-A310-C1BFCD9CE317}">
      <dsp:nvSpPr>
        <dsp:cNvPr id="0" name=""/>
        <dsp:cNvSpPr/>
      </dsp:nvSpPr>
      <dsp:spPr>
        <a:xfrm>
          <a:off x="5844894"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DIN Pro Regular" panose="020B0504020101020102"/>
            </a:rPr>
            <a:t>Midterms</a:t>
          </a:r>
        </a:p>
      </dsp:txBody>
      <dsp:txXfrm>
        <a:off x="5887408" y="1282093"/>
        <a:ext cx="2200851" cy="1366505"/>
      </dsp:txXfrm>
    </dsp:sp>
    <dsp:sp modelId="{E9279E2C-F786-43E2-A2A9-3D0CE754009F}">
      <dsp:nvSpPr>
        <dsp:cNvPr id="0" name=""/>
        <dsp:cNvSpPr/>
      </dsp:nvSpPr>
      <dsp:spPr>
        <a:xfrm>
          <a:off x="8384760"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03743D-21DA-43CC-BEAE-975E74E75C46}">
      <dsp:nvSpPr>
        <dsp:cNvPr id="0" name=""/>
        <dsp:cNvSpPr/>
      </dsp:nvSpPr>
      <dsp:spPr>
        <a:xfrm>
          <a:off x="8638747"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DIN Pro Regular" panose="020B0504020101020102"/>
            </a:rPr>
            <a:t>Legal Writing assignments</a:t>
          </a:r>
        </a:p>
      </dsp:txBody>
      <dsp:txXfrm>
        <a:off x="8681261" y="1282093"/>
        <a:ext cx="2200851" cy="13665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9F43C-790F-41C0-81A7-A4D85D49D6CF}">
      <dsp:nvSpPr>
        <dsp:cNvPr id="0" name=""/>
        <dsp:cNvSpPr/>
      </dsp:nvSpPr>
      <dsp:spPr>
        <a:xfrm>
          <a:off x="3201"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B9642E-F1B8-4893-8B4C-3C322848B359}">
      <dsp:nvSpPr>
        <dsp:cNvPr id="0" name=""/>
        <dsp:cNvSpPr/>
      </dsp:nvSpPr>
      <dsp:spPr>
        <a:xfrm>
          <a:off x="257188"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IN Pro Regular" panose="020B0504020101020102"/>
            </a:rPr>
            <a:t>Shell outline strategies</a:t>
          </a:r>
        </a:p>
      </dsp:txBody>
      <dsp:txXfrm>
        <a:off x="299702" y="1282093"/>
        <a:ext cx="2200851" cy="1366505"/>
      </dsp:txXfrm>
    </dsp:sp>
    <dsp:sp modelId="{EC852BC4-963F-47C3-A90D-62419BDAF84C}">
      <dsp:nvSpPr>
        <dsp:cNvPr id="0" name=""/>
        <dsp:cNvSpPr/>
      </dsp:nvSpPr>
      <dsp:spPr>
        <a:xfrm>
          <a:off x="2797054"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480BC0-54BF-40DC-AE39-A6F7761F211A}">
      <dsp:nvSpPr>
        <dsp:cNvPr id="0" name=""/>
        <dsp:cNvSpPr/>
      </dsp:nvSpPr>
      <dsp:spPr>
        <a:xfrm>
          <a:off x="3051041"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IN Pro Regular" panose="020B0504020101020102"/>
            </a:rPr>
            <a:t>In-class practice question</a:t>
          </a:r>
        </a:p>
      </dsp:txBody>
      <dsp:txXfrm>
        <a:off x="3093555" y="1282093"/>
        <a:ext cx="2200851" cy="1366505"/>
      </dsp:txXfrm>
    </dsp:sp>
    <dsp:sp modelId="{CDA89E7E-0B93-4F1A-AC6D-451887929B70}">
      <dsp:nvSpPr>
        <dsp:cNvPr id="0" name=""/>
        <dsp:cNvSpPr/>
      </dsp:nvSpPr>
      <dsp:spPr>
        <a:xfrm>
          <a:off x="5590907"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D135B4-8DDC-44DD-A310-C1BFCD9CE317}">
      <dsp:nvSpPr>
        <dsp:cNvPr id="0" name=""/>
        <dsp:cNvSpPr/>
      </dsp:nvSpPr>
      <dsp:spPr>
        <a:xfrm>
          <a:off x="5844894"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IN Pro Regular" panose="020B0504020101020102"/>
            </a:rPr>
            <a:t>Baby </a:t>
          </a:r>
        </a:p>
        <a:p>
          <a:pPr marL="0" lvl="0" indent="0" algn="ctr" defTabSz="1200150">
            <a:lnSpc>
              <a:spcPct val="90000"/>
            </a:lnSpc>
            <a:spcBef>
              <a:spcPct val="0"/>
            </a:spcBef>
            <a:spcAft>
              <a:spcPct val="35000"/>
            </a:spcAft>
            <a:buNone/>
          </a:pPr>
          <a:r>
            <a:rPr lang="en-US" sz="2700" kern="1200" dirty="0">
              <a:latin typeface="DIN Pro Regular" panose="020B0504020101020102"/>
            </a:rPr>
            <a:t>Bar Exam</a:t>
          </a:r>
        </a:p>
      </dsp:txBody>
      <dsp:txXfrm>
        <a:off x="5887408" y="1282093"/>
        <a:ext cx="2200851" cy="1366505"/>
      </dsp:txXfrm>
    </dsp:sp>
    <dsp:sp modelId="{E9279E2C-F786-43E2-A2A9-3D0CE754009F}">
      <dsp:nvSpPr>
        <dsp:cNvPr id="0" name=""/>
        <dsp:cNvSpPr/>
      </dsp:nvSpPr>
      <dsp:spPr>
        <a:xfrm>
          <a:off x="8384760" y="998291"/>
          <a:ext cx="2285879" cy="1451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03743D-21DA-43CC-BEAE-975E74E75C46}">
      <dsp:nvSpPr>
        <dsp:cNvPr id="0" name=""/>
        <dsp:cNvSpPr/>
      </dsp:nvSpPr>
      <dsp:spPr>
        <a:xfrm>
          <a:off x="8638747" y="1239579"/>
          <a:ext cx="2285879" cy="145153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DIN Pro Regular" panose="020B0504020101020102"/>
            </a:rPr>
            <a:t>ALS Practice Exam Experience</a:t>
          </a:r>
        </a:p>
      </dsp:txBody>
      <dsp:txXfrm>
        <a:off x="8681261" y="1282093"/>
        <a:ext cx="2200851" cy="13665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580706-4D21-3D43-A458-4358C669D885}"/>
              </a:ext>
            </a:extLst>
          </p:cNvPr>
          <p:cNvSpPr>
            <a:spLocks noGrp="1"/>
          </p:cNvSpPr>
          <p:nvPr>
            <p:ph sz="half" idx="1"/>
          </p:nvPr>
        </p:nvSpPr>
        <p:spPr>
          <a:xfrm>
            <a:off x="790145" y="1742706"/>
            <a:ext cx="10611710" cy="4351338"/>
          </a:xfrm>
          <a:prstGeom prst="rect">
            <a:avLst/>
          </a:prstGeom>
        </p:spPr>
        <p:txBody>
          <a:bodyPr>
            <a:noAutofit/>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6E20AB0-DBFC-F547-85C8-AA41D2151540}"/>
              </a:ext>
            </a:extLst>
          </p:cNvPr>
          <p:cNvSpPr>
            <a:spLocks noGrp="1"/>
          </p:cNvSpPr>
          <p:nvPr>
            <p:ph type="title" hasCustomPrompt="1"/>
          </p:nvPr>
        </p:nvSpPr>
        <p:spPr>
          <a:xfrm>
            <a:off x="790146" y="515671"/>
            <a:ext cx="10611710" cy="992982"/>
          </a:xfrm>
          <a:prstGeom prst="rect">
            <a:avLst/>
          </a:prstGeom>
        </p:spPr>
        <p:txBody>
          <a:bodyPr>
            <a:noAutofit/>
          </a:bodyPr>
          <a:lstStyle>
            <a:lvl1pPr>
              <a:defRPr sz="3200">
                <a:solidFill>
                  <a:schemeClr val="accent1"/>
                </a:solidFill>
                <a:latin typeface="DIN Pro Regular" panose="020B0504020101020102" pitchFamily="34" charset="0"/>
                <a:cs typeface="DIN Pro Regular" panose="020B0504020101020102" pitchFamily="34" charset="0"/>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105838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140478-0E75-41BC-AC56-395E462D45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2066589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140478-0E75-41BC-AC56-395E462D452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1190321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140478-0E75-41BC-AC56-395E462D4527}" type="datetimeFigureOut">
              <a:rPr lang="en-US" smtClean="0"/>
              <a:t>4/16/2026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13862779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E140478-0E75-41BC-AC56-395E462D4527}" type="datetimeFigureOut">
              <a:rPr lang="en-US" smtClean="0"/>
              <a:t>4/16/2026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184927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40478-0E75-41BC-AC56-395E462D4527}" type="datetimeFigureOut">
              <a:rPr lang="en-US" smtClean="0"/>
              <a:t>4/16/2026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332497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140478-0E75-41BC-AC56-395E462D452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340913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140478-0E75-41BC-AC56-395E462D4527}" type="datetimeFigureOut">
              <a:rPr lang="en-US" smtClean="0"/>
              <a:t>4/16/2026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3876692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140478-0E75-41BC-AC56-395E462D45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198092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140478-0E75-41BC-AC56-395E462D45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1885693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D446C-DC3E-CF47-9E0D-447DB7A9FC59}"/>
              </a:ext>
            </a:extLst>
          </p:cNvPr>
          <p:cNvSpPr>
            <a:spLocks noGrp="1"/>
          </p:cNvSpPr>
          <p:nvPr>
            <p:ph sz="half" idx="1"/>
          </p:nvPr>
        </p:nvSpPr>
        <p:spPr>
          <a:xfrm>
            <a:off x="790145" y="1732546"/>
            <a:ext cx="5181600" cy="4351338"/>
          </a:xfrm>
          <a:prstGeom prst="rect">
            <a:avLst/>
          </a:prstGeom>
        </p:spPr>
        <p:txBody>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3F37E0-A66F-7748-8582-A842FA713E58}"/>
              </a:ext>
            </a:extLst>
          </p:cNvPr>
          <p:cNvSpPr>
            <a:spLocks noGrp="1"/>
          </p:cNvSpPr>
          <p:nvPr>
            <p:ph sz="half" idx="2"/>
          </p:nvPr>
        </p:nvSpPr>
        <p:spPr>
          <a:xfrm>
            <a:off x="6220255" y="1732546"/>
            <a:ext cx="5181600" cy="4351338"/>
          </a:xfrm>
          <a:prstGeom prst="rect">
            <a:avLst/>
          </a:prstGeom>
        </p:spPr>
        <p:txBody>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02FFE520-52AD-944D-8301-7257F367A0D9}"/>
              </a:ext>
            </a:extLst>
          </p:cNvPr>
          <p:cNvSpPr>
            <a:spLocks noGrp="1"/>
          </p:cNvSpPr>
          <p:nvPr>
            <p:ph type="title" hasCustomPrompt="1"/>
          </p:nvPr>
        </p:nvSpPr>
        <p:spPr>
          <a:xfrm>
            <a:off x="790146" y="515671"/>
            <a:ext cx="10611710" cy="992982"/>
          </a:xfrm>
          <a:prstGeom prst="rect">
            <a:avLst/>
          </a:prstGeom>
        </p:spPr>
        <p:txBody>
          <a:bodyPr>
            <a:noAutofit/>
          </a:bodyPr>
          <a:lstStyle>
            <a:lvl1pPr>
              <a:defRPr sz="3200">
                <a:solidFill>
                  <a:schemeClr val="accent1"/>
                </a:solidFill>
                <a:latin typeface="DIN Pro Regular" panose="020B0504020101020102" pitchFamily="34" charset="0"/>
                <a:cs typeface="DIN Pro Regular" panose="020B0504020101020102" pitchFamily="34" charset="0"/>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052877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580706-4D21-3D43-A458-4358C669D885}"/>
              </a:ext>
            </a:extLst>
          </p:cNvPr>
          <p:cNvSpPr>
            <a:spLocks noGrp="1"/>
          </p:cNvSpPr>
          <p:nvPr>
            <p:ph sz="half" idx="1"/>
          </p:nvPr>
        </p:nvSpPr>
        <p:spPr>
          <a:xfrm>
            <a:off x="790145" y="1742706"/>
            <a:ext cx="10611710" cy="4351338"/>
          </a:xfrm>
          <a:prstGeom prst="rect">
            <a:avLst/>
          </a:prstGeom>
        </p:spPr>
        <p:txBody>
          <a:bodyPr>
            <a:noAutofit/>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6E20AB0-DBFC-F547-85C8-AA41D2151540}"/>
              </a:ext>
            </a:extLst>
          </p:cNvPr>
          <p:cNvSpPr>
            <a:spLocks noGrp="1"/>
          </p:cNvSpPr>
          <p:nvPr>
            <p:ph type="title" hasCustomPrompt="1"/>
          </p:nvPr>
        </p:nvSpPr>
        <p:spPr>
          <a:xfrm>
            <a:off x="790146" y="515671"/>
            <a:ext cx="10611710" cy="992982"/>
          </a:xfrm>
          <a:prstGeom prst="rect">
            <a:avLst/>
          </a:prstGeom>
        </p:spPr>
        <p:txBody>
          <a:bodyPr>
            <a:noAutofit/>
          </a:bodyPr>
          <a:lstStyle>
            <a:lvl1pPr>
              <a:defRPr sz="3200">
                <a:solidFill>
                  <a:schemeClr val="accent1"/>
                </a:solidFill>
                <a:latin typeface="DIN Pro Regular" panose="020B0504020101020102" pitchFamily="34" charset="0"/>
                <a:cs typeface="DIN Pro Regular" panose="020B0504020101020102" pitchFamily="34" charset="0"/>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43437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ED446C-DC3E-CF47-9E0D-447DB7A9FC59}"/>
              </a:ext>
            </a:extLst>
          </p:cNvPr>
          <p:cNvSpPr>
            <a:spLocks noGrp="1"/>
          </p:cNvSpPr>
          <p:nvPr>
            <p:ph sz="half" idx="1"/>
          </p:nvPr>
        </p:nvSpPr>
        <p:spPr>
          <a:xfrm>
            <a:off x="790145" y="1732546"/>
            <a:ext cx="5181600" cy="4351338"/>
          </a:xfrm>
          <a:prstGeom prst="rect">
            <a:avLst/>
          </a:prstGeom>
        </p:spPr>
        <p:txBody>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3F37E0-A66F-7748-8582-A842FA713E58}"/>
              </a:ext>
            </a:extLst>
          </p:cNvPr>
          <p:cNvSpPr>
            <a:spLocks noGrp="1"/>
          </p:cNvSpPr>
          <p:nvPr>
            <p:ph sz="half" idx="2"/>
          </p:nvPr>
        </p:nvSpPr>
        <p:spPr>
          <a:xfrm>
            <a:off x="6220255" y="1732546"/>
            <a:ext cx="5181600" cy="4351338"/>
          </a:xfrm>
          <a:prstGeom prst="rect">
            <a:avLst/>
          </a:prstGeom>
        </p:spPr>
        <p:txBody>
          <a:bodyPr/>
          <a:lstStyle>
            <a:lvl1pPr>
              <a:defRPr sz="2600">
                <a:latin typeface="DIN Pro Regular" panose="020B0504020101020102" pitchFamily="34" charset="0"/>
                <a:cs typeface="DIN Pro Regular" panose="020B0504020101020102" pitchFamily="34" charset="0"/>
              </a:defRPr>
            </a:lvl1pPr>
            <a:lvl2pPr>
              <a:defRPr>
                <a:latin typeface="DIN Pro Regular" panose="020B0504020101020102" pitchFamily="34" charset="0"/>
                <a:cs typeface="DIN Pro Regular" panose="020B0504020101020102" pitchFamily="34" charset="0"/>
              </a:defRPr>
            </a:lvl2pPr>
            <a:lvl3pPr>
              <a:defRPr>
                <a:latin typeface="DIN Pro Regular" panose="020B0504020101020102" pitchFamily="34" charset="0"/>
                <a:cs typeface="DIN Pro Regular" panose="020B0504020101020102" pitchFamily="34" charset="0"/>
              </a:defRPr>
            </a:lvl3pPr>
            <a:lvl4pPr>
              <a:defRPr>
                <a:latin typeface="DIN Pro Regular" panose="020B0504020101020102" pitchFamily="34" charset="0"/>
                <a:cs typeface="DIN Pro Regular" panose="020B0504020101020102" pitchFamily="34" charset="0"/>
              </a:defRPr>
            </a:lvl4pPr>
            <a:lvl5pPr>
              <a:defRPr>
                <a:latin typeface="DIN Pro Regular" panose="020B0504020101020102" pitchFamily="34" charset="0"/>
                <a:cs typeface="DIN Pro Regular" panose="020B050402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02FFE520-52AD-944D-8301-7257F367A0D9}"/>
              </a:ext>
            </a:extLst>
          </p:cNvPr>
          <p:cNvSpPr>
            <a:spLocks noGrp="1"/>
          </p:cNvSpPr>
          <p:nvPr>
            <p:ph type="title" hasCustomPrompt="1"/>
          </p:nvPr>
        </p:nvSpPr>
        <p:spPr>
          <a:xfrm>
            <a:off x="790146" y="515671"/>
            <a:ext cx="10611710" cy="992982"/>
          </a:xfrm>
          <a:prstGeom prst="rect">
            <a:avLst/>
          </a:prstGeom>
        </p:spPr>
        <p:txBody>
          <a:bodyPr>
            <a:noAutofit/>
          </a:bodyPr>
          <a:lstStyle>
            <a:lvl1pPr>
              <a:defRPr sz="3200">
                <a:solidFill>
                  <a:schemeClr val="accent1"/>
                </a:solidFill>
                <a:latin typeface="DIN Pro Regular" panose="020B0504020101020102" pitchFamily="34" charset="0"/>
                <a:cs typeface="DIN Pro Regular" panose="020B0504020101020102" pitchFamily="34" charset="0"/>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3708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71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DDD3BA1-8FCF-584D-BAAC-570FEFB499A5}"/>
              </a:ext>
            </a:extLst>
          </p:cNvPr>
          <p:cNvSpPr>
            <a:spLocks noGrp="1"/>
          </p:cNvSpPr>
          <p:nvPr>
            <p:ph type="ctrTitle" hasCustomPrompt="1"/>
          </p:nvPr>
        </p:nvSpPr>
        <p:spPr>
          <a:xfrm>
            <a:off x="2641598" y="1420630"/>
            <a:ext cx="8931965" cy="1267695"/>
          </a:xfrm>
          <a:prstGeom prst="rect">
            <a:avLst/>
          </a:prstGeom>
        </p:spPr>
        <p:txBody>
          <a:bodyPr anchor="ctr"/>
          <a:lstStyle>
            <a:lvl1pPr algn="l">
              <a:defRPr sz="4000" b="0" i="0">
                <a:solidFill>
                  <a:schemeClr val="accent1"/>
                </a:solidFill>
                <a:latin typeface="DIN Pro Medium" panose="020B0504020101020102" pitchFamily="34" charset="0"/>
                <a:cs typeface="DIN Pro Medium" panose="020B0504020101020102" pitchFamily="34" charset="0"/>
              </a:defRPr>
            </a:lvl1pPr>
          </a:lstStyle>
          <a:p>
            <a:r>
              <a:rPr lang="en-US"/>
              <a:t>CLICK TO EDIT </a:t>
            </a:r>
            <a:br>
              <a:rPr lang="en-US"/>
            </a:br>
            <a:r>
              <a:rPr lang="en-US"/>
              <a:t>MASTER TITLE STYLE</a:t>
            </a:r>
          </a:p>
        </p:txBody>
      </p:sp>
      <p:sp>
        <p:nvSpPr>
          <p:cNvPr id="8" name="Subtitle 2">
            <a:extLst>
              <a:ext uri="{FF2B5EF4-FFF2-40B4-BE49-F238E27FC236}">
                <a16:creationId xmlns:a16="http://schemas.microsoft.com/office/drawing/2014/main" id="{7B7F8257-13A0-EC4A-99F7-A95EB0099EBE}"/>
              </a:ext>
            </a:extLst>
          </p:cNvPr>
          <p:cNvSpPr>
            <a:spLocks noGrp="1"/>
          </p:cNvSpPr>
          <p:nvPr>
            <p:ph type="subTitle" idx="1" hasCustomPrompt="1"/>
          </p:nvPr>
        </p:nvSpPr>
        <p:spPr>
          <a:xfrm>
            <a:off x="2641600" y="2845434"/>
            <a:ext cx="8931965" cy="716969"/>
          </a:xfrm>
          <a:prstGeom prst="rect">
            <a:avLst/>
          </a:prstGeom>
        </p:spPr>
        <p:txBody>
          <a:bodyPr anchor="b"/>
          <a:lstStyle>
            <a:lvl1pPr marL="0" indent="0" algn="l">
              <a:spcBef>
                <a:spcPts val="0"/>
              </a:spcBef>
              <a:buNone/>
              <a:defRPr sz="2400">
                <a:solidFill>
                  <a:schemeClr val="accent1"/>
                </a:solidFill>
                <a:latin typeface="DIN Pro Regular" panose="020B0504020101020102" pitchFamily="34" charset="0"/>
                <a:cs typeface="DIN Pro Regular" panose="020B05040201010201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a:t>
            </a:r>
            <a:br>
              <a:rPr lang="en-US"/>
            </a:br>
            <a:r>
              <a:rPr lang="en-US"/>
              <a:t>MASTER SUBTITLE STYLE</a:t>
            </a:r>
          </a:p>
        </p:txBody>
      </p:sp>
      <p:sp>
        <p:nvSpPr>
          <p:cNvPr id="15" name="Text Placeholder 14">
            <a:extLst>
              <a:ext uri="{FF2B5EF4-FFF2-40B4-BE49-F238E27FC236}">
                <a16:creationId xmlns:a16="http://schemas.microsoft.com/office/drawing/2014/main" id="{F4D51A43-E5E5-7F46-A884-0E43FA795543}"/>
              </a:ext>
            </a:extLst>
          </p:cNvPr>
          <p:cNvSpPr>
            <a:spLocks noGrp="1"/>
          </p:cNvSpPr>
          <p:nvPr>
            <p:ph type="body" sz="quarter" idx="10" hasCustomPrompt="1"/>
          </p:nvPr>
        </p:nvSpPr>
        <p:spPr>
          <a:xfrm>
            <a:off x="2641599" y="3700144"/>
            <a:ext cx="8931965" cy="321014"/>
          </a:xfrm>
          <a:prstGeom prst="rect">
            <a:avLst/>
          </a:prstGeom>
        </p:spPr>
        <p:txBody>
          <a:bodyPr/>
          <a:lstStyle>
            <a:lvl1pPr marL="0" indent="0">
              <a:buFontTx/>
              <a:buNone/>
              <a:defRPr sz="1400">
                <a:solidFill>
                  <a:schemeClr val="accent1"/>
                </a:solidFill>
                <a:latin typeface="DIN Pro Regular" panose="020B0504020101020102" pitchFamily="34" charset="0"/>
                <a:cs typeface="DIN Pro Regular" panose="020B0504020101020102" pitchFamily="34" charset="0"/>
              </a:defRPr>
            </a:lvl1pPr>
          </a:lstStyle>
          <a:p>
            <a:pPr lvl="0"/>
            <a:r>
              <a:rPr lang="en-US"/>
              <a:t>CLICK TO EDIT MASTER DAY, MONTH DATE</a:t>
            </a:r>
          </a:p>
        </p:txBody>
      </p:sp>
    </p:spTree>
    <p:extLst>
      <p:ext uri="{BB962C8B-B14F-4D97-AF65-F5344CB8AC3E}">
        <p14:creationId xmlns:p14="http://schemas.microsoft.com/office/powerpoint/2010/main" val="1717142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0A8156-FA4B-464A-B981-A635DE9BB7DA}"/>
              </a:ext>
            </a:extLst>
          </p:cNvPr>
          <p:cNvPicPr>
            <a:picLocks noChangeAspect="1"/>
          </p:cNvPicPr>
          <p:nvPr userDrawn="1"/>
        </p:nvPicPr>
        <p:blipFill>
          <a:blip r:embed="rId2"/>
          <a:stretch>
            <a:fillRect/>
          </a:stretch>
        </p:blipFill>
        <p:spPr>
          <a:xfrm>
            <a:off x="2902273" y="0"/>
            <a:ext cx="8327571" cy="6858000"/>
          </a:xfrm>
          <a:prstGeom prst="rect">
            <a:avLst/>
          </a:prstGeom>
        </p:spPr>
      </p:pic>
      <p:sp>
        <p:nvSpPr>
          <p:cNvPr id="4" name="TextBox 3">
            <a:extLst>
              <a:ext uri="{FF2B5EF4-FFF2-40B4-BE49-F238E27FC236}">
                <a16:creationId xmlns:a16="http://schemas.microsoft.com/office/drawing/2014/main" id="{E5E354C0-AC98-DB47-8632-00278E247A70}"/>
              </a:ext>
            </a:extLst>
          </p:cNvPr>
          <p:cNvSpPr txBox="1"/>
          <p:nvPr userDrawn="1"/>
        </p:nvSpPr>
        <p:spPr>
          <a:xfrm>
            <a:off x="560566" y="957643"/>
            <a:ext cx="2484783" cy="3139321"/>
          </a:xfrm>
          <a:prstGeom prst="rect">
            <a:avLst/>
          </a:prstGeom>
          <a:noFill/>
        </p:spPr>
        <p:txBody>
          <a:bodyPr wrap="square">
            <a:spAutoFit/>
          </a:bodyPr>
          <a:lstStyle/>
          <a:p>
            <a:r>
              <a:rPr lang="en-US" b="0" i="0" u="none" strike="noStrike">
                <a:solidFill>
                  <a:schemeClr val="bg1">
                    <a:lumMod val="65000"/>
                  </a:schemeClr>
                </a:solidFill>
                <a:effectLst/>
                <a:latin typeface="DIN Pro Medium" panose="020B0504020101020102" pitchFamily="34" charset="0"/>
                <a:cs typeface="DIN Pro Medium" panose="020B0504020101020102" pitchFamily="34" charset="0"/>
              </a:rPr>
              <a:t>This PowerPoint template uses official DePaul brand colors. If you’re looking to use additional brand colors, please use the values associated with the color tints listed on this page.</a:t>
            </a:r>
          </a:p>
          <a:p>
            <a:endParaRPr lang="en-US" b="0" i="0" u="none" strike="noStrike">
              <a:solidFill>
                <a:schemeClr val="bg1">
                  <a:lumMod val="65000"/>
                </a:schemeClr>
              </a:solidFill>
              <a:effectLst/>
              <a:latin typeface="DIN Pro Medium" panose="020B0504020101020102" pitchFamily="34" charset="0"/>
              <a:cs typeface="DIN Pro Medium" panose="020B0504020101020102" pitchFamily="34" charset="0"/>
            </a:endParaRPr>
          </a:p>
          <a:p>
            <a:endParaRPr lang="en-US" b="0" i="0">
              <a:solidFill>
                <a:schemeClr val="bg1">
                  <a:lumMod val="65000"/>
                </a:schemeClr>
              </a:solidFill>
              <a:latin typeface="DIN Pro Medium" panose="020B0504020101020102" pitchFamily="34" charset="0"/>
              <a:cs typeface="DIN Pro Medium" panose="020B0504020101020102" pitchFamily="34" charset="0"/>
            </a:endParaRPr>
          </a:p>
        </p:txBody>
      </p:sp>
    </p:spTree>
    <p:extLst>
      <p:ext uri="{BB962C8B-B14F-4D97-AF65-F5344CB8AC3E}">
        <p14:creationId xmlns:p14="http://schemas.microsoft.com/office/powerpoint/2010/main" val="2081285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140478-0E75-41BC-AC56-395E462D45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3961709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140478-0E75-41BC-AC56-395E462D4527}" type="datetimeFigureOut">
              <a:rPr lang="en-US" smtClean="0"/>
              <a:t>4/16/2026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CE46BF-4DCF-44C8-BFA1-A354511753BC}" type="slidenum">
              <a:rPr lang="en-US" smtClean="0"/>
              <a:t>‹#›</a:t>
            </a:fld>
            <a:endParaRPr lang="en-US"/>
          </a:p>
        </p:txBody>
      </p:sp>
    </p:spTree>
    <p:extLst>
      <p:ext uri="{BB962C8B-B14F-4D97-AF65-F5344CB8AC3E}">
        <p14:creationId xmlns:p14="http://schemas.microsoft.com/office/powerpoint/2010/main" val="2701069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C5C91C4A-A4EF-EE48-AB90-77F09B8FAF28}"/>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52947060"/>
      </p:ext>
    </p:extLst>
  </p:cSld>
  <p:clrMap bg1="lt1" tx1="dk1" bg2="lt2" tx2="dk2" accent1="accent1" accent2="accent2" accent3="accent3" accent4="accent4" accent5="accent5" accent6="accent6" hlink="hlink" folHlink="folHlink"/>
  <p:sldLayoutIdLst>
    <p:sldLayoutId id="2147483679" r:id="rId1"/>
    <p:sldLayoutId id="214748368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id="{1BCCFBA8-2246-1045-8C99-CDD1C50FBDE4}"/>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293373"/>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text, outdoor, city&#10;&#10;Description automatically generated">
            <a:extLst>
              <a:ext uri="{FF2B5EF4-FFF2-40B4-BE49-F238E27FC236}">
                <a16:creationId xmlns:a16="http://schemas.microsoft.com/office/drawing/2014/main" id="{7C77DDC4-EBAB-2F4B-8D59-9A65572F2272}"/>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16559126"/>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1222131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alba@depaul.edu" TargetMode="External"/><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6.sv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9.jpeg"/><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2905189"/>
          </a:xfrm>
          <a:prstGeom prst="rect">
            <a:avLst/>
          </a:prstGeom>
        </p:spPr>
      </p:pic>
      <p:sp>
        <p:nvSpPr>
          <p:cNvPr id="3" name="Title 1">
            <a:extLst>
              <a:ext uri="{FF2B5EF4-FFF2-40B4-BE49-F238E27FC236}">
                <a16:creationId xmlns:a16="http://schemas.microsoft.com/office/drawing/2014/main" id="{C2FCDBC8-A3E1-C649-A484-F12B9240215B}"/>
              </a:ext>
            </a:extLst>
          </p:cNvPr>
          <p:cNvSpPr txBox="1">
            <a:spLocks/>
          </p:cNvSpPr>
          <p:nvPr/>
        </p:nvSpPr>
        <p:spPr>
          <a:xfrm>
            <a:off x="1630017" y="3317899"/>
            <a:ext cx="8931965" cy="126769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solidFill>
                <a:latin typeface="DIN Pro Regular" panose="020B0504020101020102"/>
              </a:rPr>
              <a:t>Applied Legal Skills</a:t>
            </a:r>
            <a:br>
              <a:rPr lang="en-US" sz="4000" dirty="0">
                <a:solidFill>
                  <a:schemeClr val="accent1"/>
                </a:solidFill>
                <a:latin typeface="DIN Pro Regular" panose="020B0504020101020102"/>
              </a:rPr>
            </a:br>
            <a:r>
              <a:rPr lang="en-US" sz="4000" dirty="0">
                <a:solidFill>
                  <a:schemeClr val="accent2"/>
                </a:solidFill>
                <a:latin typeface="DIN Pro Regular" panose="020B0504020101020102"/>
              </a:rPr>
              <a:t>Preview</a:t>
            </a:r>
          </a:p>
        </p:txBody>
      </p:sp>
      <p:sp>
        <p:nvSpPr>
          <p:cNvPr id="4" name="Subtitle 2">
            <a:extLst>
              <a:ext uri="{FF2B5EF4-FFF2-40B4-BE49-F238E27FC236}">
                <a16:creationId xmlns:a16="http://schemas.microsoft.com/office/drawing/2014/main" id="{D0063819-BC7B-4240-920C-5888100BF9D5}"/>
              </a:ext>
            </a:extLst>
          </p:cNvPr>
          <p:cNvSpPr txBox="1">
            <a:spLocks/>
          </p:cNvSpPr>
          <p:nvPr/>
        </p:nvSpPr>
        <p:spPr>
          <a:xfrm>
            <a:off x="1630016" y="4797504"/>
            <a:ext cx="8931965" cy="7169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3600" dirty="0">
                <a:solidFill>
                  <a:schemeClr val="accent1"/>
                </a:solidFill>
                <a:latin typeface="DIN Pro Regular" panose="020B0504020101020102"/>
              </a:rPr>
              <a:t>Ben Alba</a:t>
            </a:r>
          </a:p>
          <a:p>
            <a:pPr marL="0" indent="0" algn="ctr">
              <a:spcBef>
                <a:spcPts val="0"/>
              </a:spcBef>
              <a:buNone/>
            </a:pPr>
            <a:r>
              <a:rPr lang="en-US" sz="2400" dirty="0">
                <a:solidFill>
                  <a:schemeClr val="accent1"/>
                </a:solidFill>
                <a:latin typeface="DIN Pro Regular" panose="020B0504020101020102"/>
              </a:rPr>
              <a:t>Professor of Legal Practice</a:t>
            </a:r>
          </a:p>
          <a:p>
            <a:pPr marL="0" indent="0" algn="ctr">
              <a:spcBef>
                <a:spcPts val="0"/>
              </a:spcBef>
              <a:buNone/>
            </a:pPr>
            <a:r>
              <a:rPr lang="en-US" sz="2400" dirty="0">
                <a:solidFill>
                  <a:schemeClr val="accent1"/>
                </a:solidFill>
                <a:latin typeface="DIN Pro Regular" panose="020B0504020101020102"/>
              </a:rPr>
              <a:t>Director of Academic Success</a:t>
            </a:r>
            <a:br>
              <a:rPr lang="en-US" sz="2400" dirty="0">
                <a:solidFill>
                  <a:schemeClr val="accent1"/>
                </a:solidFill>
                <a:latin typeface="DIN Pro Regular" panose="020B0504020101020102"/>
              </a:rPr>
            </a:br>
            <a:r>
              <a:rPr lang="en-US" sz="2400" dirty="0">
                <a:solidFill>
                  <a:schemeClr val="accent1"/>
                </a:solidFill>
                <a:latin typeface="DIN Pro Regular" panose="020B0504020101020102"/>
                <a:hlinkClick r:id="rId3"/>
              </a:rPr>
              <a:t>balba@depaul.edu</a:t>
            </a:r>
            <a:r>
              <a:rPr lang="en-US" sz="2400" dirty="0">
                <a:solidFill>
                  <a:schemeClr val="accent1"/>
                </a:solidFill>
                <a:latin typeface="DIN Pro Regular" panose="020B0504020101020102"/>
              </a:rPr>
              <a:t> </a:t>
            </a:r>
          </a:p>
        </p:txBody>
      </p:sp>
    </p:spTree>
    <p:extLst>
      <p:ext uri="{BB962C8B-B14F-4D97-AF65-F5344CB8AC3E}">
        <p14:creationId xmlns:p14="http://schemas.microsoft.com/office/powerpoint/2010/main" val="212934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descr="A diagram of a person's head&#10;&#10;Description automatically generated">
            <a:extLst>
              <a:ext uri="{FF2B5EF4-FFF2-40B4-BE49-F238E27FC236}">
                <a16:creationId xmlns:a16="http://schemas.microsoft.com/office/drawing/2014/main" id="{7A4EDD9D-7A19-C013-F5F9-AFCC43098EB7}"/>
              </a:ext>
            </a:extLst>
          </p:cNvPr>
          <p:cNvPicPr>
            <a:picLocks noGrp="1" noChangeAspect="1"/>
          </p:cNvPicPr>
          <p:nvPr>
            <p:ph sz="half" idx="1"/>
          </p:nvPr>
        </p:nvPicPr>
        <p:blipFill>
          <a:blip r:embed="rId2"/>
          <a:stretch>
            <a:fillRect/>
          </a:stretch>
        </p:blipFill>
        <p:spPr>
          <a:xfrm>
            <a:off x="54650" y="16669"/>
            <a:ext cx="12006375" cy="6753585"/>
          </a:xfrm>
        </p:spPr>
      </p:pic>
    </p:spTree>
    <p:extLst>
      <p:ext uri="{BB962C8B-B14F-4D97-AF65-F5344CB8AC3E}">
        <p14:creationId xmlns:p14="http://schemas.microsoft.com/office/powerpoint/2010/main" val="2857281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79DE1-2232-4D85-B26F-63DB89C6CA88}"/>
              </a:ext>
            </a:extLst>
          </p:cNvPr>
          <p:cNvSpPr>
            <a:spLocks noGrp="1"/>
          </p:cNvSpPr>
          <p:nvPr>
            <p:ph type="title"/>
          </p:nvPr>
        </p:nvSpPr>
        <p:spPr>
          <a:xfrm>
            <a:off x="640080" y="325369"/>
            <a:ext cx="4368602" cy="1956841"/>
          </a:xfrm>
        </p:spPr>
        <p:txBody>
          <a:bodyPr anchor="b">
            <a:normAutofit/>
          </a:bodyPr>
          <a:lstStyle/>
          <a:p>
            <a:r>
              <a:rPr lang="en-US" sz="4200" b="1" dirty="0"/>
              <a:t>How to approach answering an exam question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793577-7F2F-6C3B-5C01-F1D3A81997D7}"/>
              </a:ext>
            </a:extLst>
          </p:cNvPr>
          <p:cNvSpPr>
            <a:spLocks noGrp="1"/>
          </p:cNvSpPr>
          <p:nvPr>
            <p:ph idx="1"/>
          </p:nvPr>
        </p:nvSpPr>
        <p:spPr>
          <a:xfrm>
            <a:off x="640080" y="2872899"/>
            <a:ext cx="4243589" cy="3320668"/>
          </a:xfrm>
        </p:spPr>
        <p:txBody>
          <a:bodyPr>
            <a:normAutofit/>
          </a:bodyPr>
          <a:lstStyle/>
          <a:p>
            <a:pPr>
              <a:buFont typeface="Wingdings" panose="05000000000000000000" pitchFamily="2" charset="2"/>
              <a:buChar char="ü"/>
            </a:pPr>
            <a:r>
              <a:rPr lang="en-US" sz="1900" dirty="0"/>
              <a:t>State the issue.</a:t>
            </a:r>
          </a:p>
          <a:p>
            <a:pPr>
              <a:buFont typeface="Wingdings" panose="05000000000000000000" pitchFamily="2" charset="2"/>
              <a:buChar char="ü"/>
            </a:pPr>
            <a:r>
              <a:rPr lang="en-US" sz="1900" dirty="0"/>
              <a:t>State the rules of law that apply to resolving the issue.</a:t>
            </a:r>
          </a:p>
          <a:p>
            <a:pPr>
              <a:buFont typeface="Wingdings" panose="05000000000000000000" pitchFamily="2" charset="2"/>
              <a:buChar char="ü"/>
            </a:pPr>
            <a:r>
              <a:rPr lang="en-US" sz="1900" dirty="0"/>
              <a:t>Connect each element of the rule to the facts to prove to the grader that the element is met or is not met.</a:t>
            </a:r>
          </a:p>
          <a:p>
            <a:pPr>
              <a:buFont typeface="Wingdings" panose="05000000000000000000" pitchFamily="2" charset="2"/>
              <a:buChar char="ü"/>
            </a:pPr>
            <a:r>
              <a:rPr lang="en-US" sz="1900" dirty="0"/>
              <a:t>State your decision on the issue – you must decide for one side or the other.</a:t>
            </a:r>
          </a:p>
          <a:p>
            <a:pPr>
              <a:buFont typeface="Wingdings" panose="05000000000000000000" pitchFamily="2" charset="2"/>
              <a:buChar char="ü"/>
            </a:pPr>
            <a:r>
              <a:rPr lang="en-US" sz="1900" dirty="0"/>
              <a:t>Practice = success!</a:t>
            </a:r>
          </a:p>
          <a:p>
            <a:endParaRPr lang="en-US" sz="1900" dirty="0"/>
          </a:p>
        </p:txBody>
      </p:sp>
      <p:pic>
        <p:nvPicPr>
          <p:cNvPr id="5" name="Picture 4">
            <a:extLst>
              <a:ext uri="{FF2B5EF4-FFF2-40B4-BE49-F238E27FC236}">
                <a16:creationId xmlns:a16="http://schemas.microsoft.com/office/drawing/2014/main" id="{EA68B992-8579-34B0-ED43-ED49E3DE3B23}"/>
              </a:ext>
            </a:extLst>
          </p:cNvPr>
          <p:cNvPicPr>
            <a:picLocks noChangeAspect="1"/>
          </p:cNvPicPr>
          <p:nvPr/>
        </p:nvPicPr>
        <p:blipFill>
          <a:blip r:embed="rId2"/>
          <a:srcRect b="1226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4469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714F717-17C2-8447-959D-9AA99FEECA60}"/>
              </a:ext>
            </a:extLst>
          </p:cNvPr>
          <p:cNvSpPr>
            <a:spLocks noGrp="1"/>
          </p:cNvSpPr>
          <p:nvPr>
            <p:ph type="title"/>
          </p:nvPr>
        </p:nvSpPr>
        <p:spPr>
          <a:xfrm>
            <a:off x="1371597" y="348865"/>
            <a:ext cx="10044023" cy="877729"/>
          </a:xfrm>
        </p:spPr>
        <p:txBody>
          <a:bodyPr vert="horz" lIns="91440" tIns="45720" rIns="91440" bIns="45720" rtlCol="0" anchor="ctr">
            <a:normAutofit/>
          </a:bodyPr>
          <a:lstStyle/>
          <a:p>
            <a:r>
              <a:rPr lang="en-US" sz="2800" b="1" kern="1200">
                <a:solidFill>
                  <a:srgbClr val="FFFFFF"/>
                </a:solidFill>
                <a:latin typeface="+mj-lt"/>
                <a:ea typeface="+mj-ea"/>
                <a:cs typeface="+mj-cs"/>
              </a:rPr>
              <a:t>Orientation Week Classes:</a:t>
            </a:r>
            <a:br>
              <a:rPr lang="en-US" sz="2800" kern="1200">
                <a:solidFill>
                  <a:srgbClr val="FFFFFF"/>
                </a:solidFill>
                <a:latin typeface="+mj-lt"/>
                <a:ea typeface="+mj-ea"/>
                <a:cs typeface="+mj-cs"/>
              </a:rPr>
            </a:br>
            <a:r>
              <a:rPr lang="en-US" sz="2800" kern="1200">
                <a:solidFill>
                  <a:srgbClr val="FFFFFF"/>
                </a:solidFill>
                <a:latin typeface="+mj-lt"/>
                <a:ea typeface="+mj-ea"/>
                <a:cs typeface="+mj-cs"/>
              </a:rPr>
              <a:t>Big Picture, Key Insights </a:t>
            </a:r>
          </a:p>
        </p:txBody>
      </p:sp>
      <p:graphicFrame>
        <p:nvGraphicFramePr>
          <p:cNvPr id="5" name="Content Placeholder 1">
            <a:extLst>
              <a:ext uri="{FF2B5EF4-FFF2-40B4-BE49-F238E27FC236}">
                <a16:creationId xmlns:a16="http://schemas.microsoft.com/office/drawing/2014/main" id="{9EA664D2-5C1E-E240-9318-FE9E4DE42218}"/>
              </a:ext>
            </a:extLst>
          </p:cNvPr>
          <p:cNvGraphicFramePr>
            <a:graphicFrameLocks/>
          </p:cNvGraphicFramePr>
          <p:nvPr>
            <p:extLst>
              <p:ext uri="{D42A27DB-BD31-4B8C-83A1-F6EECF244321}">
                <p14:modId xmlns:p14="http://schemas.microsoft.com/office/powerpoint/2010/main" val="3536153715"/>
              </p:ext>
            </p:extLst>
          </p:nvPr>
        </p:nvGraphicFramePr>
        <p:xfrm>
          <a:off x="995424" y="2112579"/>
          <a:ext cx="10225092"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lock with solid fill">
            <a:extLst>
              <a:ext uri="{FF2B5EF4-FFF2-40B4-BE49-F238E27FC236}">
                <a16:creationId xmlns:a16="http://schemas.microsoft.com/office/drawing/2014/main" id="{4E410814-F55D-5902-FA3E-CF3A57E6BD0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730838" y="4489644"/>
            <a:ext cx="754262" cy="754262"/>
          </a:xfrm>
          <a:prstGeom prst="rect">
            <a:avLst/>
          </a:prstGeom>
        </p:spPr>
      </p:pic>
      <p:sp>
        <p:nvSpPr>
          <p:cNvPr id="7" name="TextBox 6">
            <a:extLst>
              <a:ext uri="{FF2B5EF4-FFF2-40B4-BE49-F238E27FC236}">
                <a16:creationId xmlns:a16="http://schemas.microsoft.com/office/drawing/2014/main" id="{5651AC9F-ACFE-4743-B67E-7AEE7B7E4A82}"/>
              </a:ext>
            </a:extLst>
          </p:cNvPr>
          <p:cNvSpPr txBox="1"/>
          <p:nvPr/>
        </p:nvSpPr>
        <p:spPr>
          <a:xfrm>
            <a:off x="5076020" y="5243906"/>
            <a:ext cx="2063896" cy="622783"/>
          </a:xfrm>
          <a:prstGeom prst="rect">
            <a:avLst/>
          </a:prstGeom>
          <a:noFill/>
        </p:spPr>
        <p:txBody>
          <a:bodyPr wrap="none" rtlCol="0">
            <a:spAutoFit/>
          </a:bodyPr>
          <a:lstStyle/>
          <a:p>
            <a:pPr defTabSz="877824">
              <a:spcAft>
                <a:spcPts val="600"/>
              </a:spcAft>
            </a:pPr>
            <a:r>
              <a:rPr lang="en-US" sz="1728" kern="1200">
                <a:solidFill>
                  <a:schemeClr val="tx1"/>
                </a:solidFill>
                <a:latin typeface="+mn-lt"/>
                <a:ea typeface="+mn-ea"/>
                <a:cs typeface="+mn-cs"/>
              </a:rPr>
              <a:t>     Time-managing</a:t>
            </a:r>
            <a:br>
              <a:rPr lang="en-US" sz="1728" kern="1200">
                <a:solidFill>
                  <a:schemeClr val="tx1"/>
                </a:solidFill>
                <a:latin typeface="+mn-lt"/>
                <a:ea typeface="+mn-ea"/>
                <a:cs typeface="+mn-cs"/>
              </a:rPr>
            </a:br>
            <a:r>
              <a:rPr lang="en-US" sz="1728" kern="1200">
                <a:solidFill>
                  <a:schemeClr val="tx1"/>
                </a:solidFill>
                <a:latin typeface="+mn-lt"/>
                <a:ea typeface="+mn-ea"/>
                <a:cs typeface="+mn-cs"/>
              </a:rPr>
              <a:t> law school demands</a:t>
            </a:r>
            <a:endParaRPr lang="en-US"/>
          </a:p>
        </p:txBody>
      </p:sp>
    </p:spTree>
    <p:extLst>
      <p:ext uri="{BB962C8B-B14F-4D97-AF65-F5344CB8AC3E}">
        <p14:creationId xmlns:p14="http://schemas.microsoft.com/office/powerpoint/2010/main" val="84199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4714F717-17C2-8447-959D-9AA99FEECA60}"/>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b="1" kern="1200">
                <a:solidFill>
                  <a:srgbClr val="FFFFFF"/>
                </a:solidFill>
                <a:latin typeface="+mj-lt"/>
                <a:ea typeface="+mj-ea"/>
                <a:cs typeface="+mj-cs"/>
              </a:rPr>
              <a:t>Autumn Semester Weeks 1 - 5:</a:t>
            </a:r>
            <a:br>
              <a:rPr lang="en-US" sz="4000" kern="1200">
                <a:solidFill>
                  <a:srgbClr val="FFFFFF"/>
                </a:solidFill>
                <a:latin typeface="+mj-lt"/>
                <a:ea typeface="+mj-ea"/>
                <a:cs typeface="+mj-cs"/>
              </a:rPr>
            </a:br>
            <a:r>
              <a:rPr lang="en-US" sz="4000" kern="1200">
                <a:solidFill>
                  <a:srgbClr val="FFFFFF"/>
                </a:solidFill>
                <a:latin typeface="+mj-lt"/>
                <a:ea typeface="+mj-ea"/>
                <a:cs typeface="+mj-cs"/>
              </a:rPr>
              <a:t>Key Law School Skills . . . Running Start</a:t>
            </a:r>
          </a:p>
        </p:txBody>
      </p:sp>
      <p:graphicFrame>
        <p:nvGraphicFramePr>
          <p:cNvPr id="5" name="Content Placeholder 1">
            <a:extLst>
              <a:ext uri="{FF2B5EF4-FFF2-40B4-BE49-F238E27FC236}">
                <a16:creationId xmlns:a16="http://schemas.microsoft.com/office/drawing/2014/main" id="{9EA664D2-5C1E-E240-9318-FE9E4DE42218}"/>
              </a:ext>
            </a:extLst>
          </p:cNvPr>
          <p:cNvGraphicFramePr>
            <a:graphicFrameLocks noGrp="1"/>
          </p:cNvGraphicFramePr>
          <p:nvPr>
            <p:ph sz="half" idx="1"/>
            <p:extLst>
              <p:ext uri="{D42A27DB-BD31-4B8C-83A1-F6EECF244321}">
                <p14:modId xmlns:p14="http://schemas.microsoft.com/office/powerpoint/2010/main" val="115610308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694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722CD2-D20A-F2EE-6FD8-05E7DFDAC1F3}"/>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4D77B61-E116-B668-8D2A-2542551FF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EDD6B9-8743-418B-DBBD-723E689C0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34C867-A866-ABB9-4EF0-F00CFCA8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51B865-5732-7D19-F67B-838BD6053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16D5D4B-6E55-B9C3-038E-0B6A973222F0}"/>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b="1" kern="1200" dirty="0">
                <a:solidFill>
                  <a:srgbClr val="FFFFFF"/>
                </a:solidFill>
                <a:latin typeface="+mj-lt"/>
                <a:ea typeface="+mj-ea"/>
                <a:cs typeface="+mj-cs"/>
              </a:rPr>
              <a:t>Autumn Semester Weeks 6 - 9:</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Apply Your Skills!</a:t>
            </a:r>
          </a:p>
        </p:txBody>
      </p:sp>
      <p:graphicFrame>
        <p:nvGraphicFramePr>
          <p:cNvPr id="5" name="Content Placeholder 1">
            <a:extLst>
              <a:ext uri="{FF2B5EF4-FFF2-40B4-BE49-F238E27FC236}">
                <a16:creationId xmlns:a16="http://schemas.microsoft.com/office/drawing/2014/main" id="{C314F04B-045A-7FDA-6E4D-6EC259184452}"/>
              </a:ext>
            </a:extLst>
          </p:cNvPr>
          <p:cNvGraphicFramePr>
            <a:graphicFrameLocks noGrp="1"/>
          </p:cNvGraphicFramePr>
          <p:nvPr>
            <p:ph sz="half" idx="1"/>
            <p:extLst>
              <p:ext uri="{D42A27DB-BD31-4B8C-83A1-F6EECF244321}">
                <p14:modId xmlns:p14="http://schemas.microsoft.com/office/powerpoint/2010/main" val="416702701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221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CAF24B-00C3-B6D6-8AE2-9ABFB43BB1C5}"/>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54715E7-9085-0EC4-09AB-5F5408BC9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965249-B49F-0336-6285-4F27FE9F3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1D99AD-975C-FE6A-8ACB-AA3B61116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25B6B1-0442-F72D-DCB9-5D82D2982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EC13E00-8229-EF34-3ED2-4E9ECE0EF874}"/>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b="1" kern="1200" dirty="0">
                <a:solidFill>
                  <a:srgbClr val="FFFFFF"/>
                </a:solidFill>
                <a:latin typeface="+mj-lt"/>
                <a:ea typeface="+mj-ea"/>
                <a:cs typeface="+mj-cs"/>
              </a:rPr>
              <a:t>Autumn Semester Weeks 10 - 12:</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Gear Up for Finals!</a:t>
            </a:r>
          </a:p>
        </p:txBody>
      </p:sp>
      <p:graphicFrame>
        <p:nvGraphicFramePr>
          <p:cNvPr id="5" name="Content Placeholder 1">
            <a:extLst>
              <a:ext uri="{FF2B5EF4-FFF2-40B4-BE49-F238E27FC236}">
                <a16:creationId xmlns:a16="http://schemas.microsoft.com/office/drawing/2014/main" id="{6EBDD435-2215-5577-946F-46D5AC47B051}"/>
              </a:ext>
            </a:extLst>
          </p:cNvPr>
          <p:cNvGraphicFramePr>
            <a:graphicFrameLocks noGrp="1"/>
          </p:cNvGraphicFramePr>
          <p:nvPr>
            <p:ph sz="half" idx="1"/>
            <p:extLst>
              <p:ext uri="{D42A27DB-BD31-4B8C-83A1-F6EECF244321}">
                <p14:modId xmlns:p14="http://schemas.microsoft.com/office/powerpoint/2010/main" val="31669129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9495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
            <a:extLst>
              <a:ext uri="{FF2B5EF4-FFF2-40B4-BE49-F238E27FC236}">
                <a16:creationId xmlns:a16="http://schemas.microsoft.com/office/drawing/2014/main" id="{3614C15A-6A1B-01AD-5C9F-D13287E63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480" y="802105"/>
            <a:ext cx="8420533" cy="4889622"/>
          </a:xfrm>
          <a:prstGeom prst="rect">
            <a:avLst/>
          </a:prstGeom>
        </p:spPr>
      </p:pic>
    </p:spTree>
    <p:extLst>
      <p:ext uri="{BB962C8B-B14F-4D97-AF65-F5344CB8AC3E}">
        <p14:creationId xmlns:p14="http://schemas.microsoft.com/office/powerpoint/2010/main" val="1840943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 person, posing&#10;&#10;Description automatically generated">
            <a:extLst>
              <a:ext uri="{FF2B5EF4-FFF2-40B4-BE49-F238E27FC236}">
                <a16:creationId xmlns:a16="http://schemas.microsoft.com/office/drawing/2014/main" id="{EE469EDC-ED63-B91F-2C8A-C952E0DA8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784" y="1059829"/>
            <a:ext cx="8382431" cy="4642089"/>
          </a:xfrm>
          <a:prstGeom prst="rect">
            <a:avLst/>
          </a:prstGeom>
        </p:spPr>
      </p:pic>
    </p:spTree>
    <p:extLst>
      <p:ext uri="{BB962C8B-B14F-4D97-AF65-F5344CB8AC3E}">
        <p14:creationId xmlns:p14="http://schemas.microsoft.com/office/powerpoint/2010/main" val="145467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ack of people's heads and raised hands at corporate presentation with speaker and whiteboard out of focus in background">
            <a:extLst>
              <a:ext uri="{FF2B5EF4-FFF2-40B4-BE49-F238E27FC236}">
                <a16:creationId xmlns:a16="http://schemas.microsoft.com/office/drawing/2014/main" id="{4BCD0C34-EBC7-DD3C-ABC2-95599A78AC47}"/>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l="8792" r="9268"/>
          <a:stretch>
            <a:fill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BF0FE54F-9E9D-8198-5832-F57F169CA14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b="1" kern="1200" dirty="0">
                <a:solidFill>
                  <a:srgbClr val="FFFFFF"/>
                </a:solidFill>
                <a:latin typeface="+mj-lt"/>
                <a:ea typeface="+mj-ea"/>
                <a:cs typeface="+mj-cs"/>
              </a:rPr>
              <a:t>Have a terrific summer!</a:t>
            </a:r>
          </a:p>
        </p:txBody>
      </p:sp>
      <p:sp>
        <p:nvSpPr>
          <p:cNvPr id="4" name="Content Placeholder 3">
            <a:extLst>
              <a:ext uri="{FF2B5EF4-FFF2-40B4-BE49-F238E27FC236}">
                <a16:creationId xmlns:a16="http://schemas.microsoft.com/office/drawing/2014/main" id="{165FDB50-D46A-4BFE-6BB1-F2E21B5BA8F9}"/>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a:endParaRPr lang="en-US" sz="2000" b="1" dirty="0">
              <a:solidFill>
                <a:srgbClr val="FFFFFF"/>
              </a:solidFill>
            </a:endParaRPr>
          </a:p>
          <a:p>
            <a:pPr marL="0"/>
            <a:r>
              <a:rPr lang="en-US" sz="4800" b="1" dirty="0">
                <a:solidFill>
                  <a:srgbClr val="FFFFFF"/>
                </a:solidFill>
              </a:rPr>
              <a:t>Prof. Ben Alba</a:t>
            </a:r>
          </a:p>
          <a:p>
            <a:pPr marL="0"/>
            <a:r>
              <a:rPr lang="en-US" sz="4000" dirty="0">
                <a:solidFill>
                  <a:schemeClr val="accent2"/>
                </a:solidFill>
                <a:hlinkClick r:id="rId3">
                  <a:extLst>
                    <a:ext uri="{A12FA001-AC4F-418D-AE19-62706E023703}">
                      <ahyp:hlinkClr xmlns:ahyp="http://schemas.microsoft.com/office/drawing/2018/hyperlinkcolor" val="tx"/>
                    </a:ext>
                  </a:extLst>
                </a:hlinkClick>
              </a:rPr>
              <a:t>balba@depaul.edu</a:t>
            </a:r>
            <a:endParaRPr lang="en-US" sz="4000" dirty="0">
              <a:solidFill>
                <a:schemeClr val="accent2"/>
              </a:solidFill>
            </a:endParaRPr>
          </a:p>
          <a:p>
            <a:pPr marL="0"/>
            <a:endParaRPr lang="en-US" sz="2000" dirty="0">
              <a:solidFill>
                <a:srgbClr val="FFFFFF"/>
              </a:solidFill>
            </a:endParaRPr>
          </a:p>
        </p:txBody>
      </p:sp>
      <p:pic>
        <p:nvPicPr>
          <p:cNvPr id="8" name="Content Placeholder 7" descr="A person wearing glasses smiling&#10;&#10;AI-generated content may be incorrect.">
            <a:extLst>
              <a:ext uri="{FF2B5EF4-FFF2-40B4-BE49-F238E27FC236}">
                <a16:creationId xmlns:a16="http://schemas.microsoft.com/office/drawing/2014/main" id="{070B6377-FB83-1327-AA8C-A9DCBE0513D6}"/>
              </a:ext>
            </a:extLst>
          </p:cNvPr>
          <p:cNvPicPr>
            <a:picLocks noGrp="1" noChangeAspect="1"/>
          </p:cNvPicPr>
          <p:nvPr>
            <p:ph sz="half" idx="2"/>
          </p:nvPr>
        </p:nvPicPr>
        <p:blipFill>
          <a:blip r:embed="rId4"/>
          <a:srcRect r="2" b="7991"/>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59701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tanding in front of a sign&#10;&#10;Description automatically generated">
            <a:extLst>
              <a:ext uri="{FF2B5EF4-FFF2-40B4-BE49-F238E27FC236}">
                <a16:creationId xmlns:a16="http://schemas.microsoft.com/office/drawing/2014/main" id="{05E8CEA2-2B97-4278-273E-A92850323491}"/>
              </a:ext>
            </a:extLst>
          </p:cNvPr>
          <p:cNvPicPr>
            <a:picLocks noGrp="1" noChangeAspect="1"/>
          </p:cNvPicPr>
          <p:nvPr>
            <p:ph sz="half" idx="1"/>
          </p:nvPr>
        </p:nvPicPr>
        <p:blipFill>
          <a:blip r:embed="rId2"/>
          <a:stretch>
            <a:fillRect/>
          </a:stretch>
        </p:blipFill>
        <p:spPr>
          <a:xfrm>
            <a:off x="1296086" y="1684144"/>
            <a:ext cx="4132093" cy="4273312"/>
          </a:xfrm>
        </p:spPr>
      </p:pic>
      <p:sp>
        <p:nvSpPr>
          <p:cNvPr id="4" name="Title 3">
            <a:extLst>
              <a:ext uri="{FF2B5EF4-FFF2-40B4-BE49-F238E27FC236}">
                <a16:creationId xmlns:a16="http://schemas.microsoft.com/office/drawing/2014/main" id="{972EB63A-7654-A9CA-4A4F-6F0D2233BDBE}"/>
              </a:ext>
            </a:extLst>
          </p:cNvPr>
          <p:cNvSpPr>
            <a:spLocks noGrp="1"/>
          </p:cNvSpPr>
          <p:nvPr>
            <p:ph type="title"/>
          </p:nvPr>
        </p:nvSpPr>
        <p:spPr/>
        <p:txBody>
          <a:bodyPr/>
          <a:lstStyle/>
          <a:p>
            <a:endParaRPr lang="en-US"/>
          </a:p>
        </p:txBody>
      </p:sp>
      <p:pic>
        <p:nvPicPr>
          <p:cNvPr id="16" name="Content Placeholder 15" descr="A person in a suit sitting in front of a screen&#10;&#10;Description automatically generated">
            <a:extLst>
              <a:ext uri="{FF2B5EF4-FFF2-40B4-BE49-F238E27FC236}">
                <a16:creationId xmlns:a16="http://schemas.microsoft.com/office/drawing/2014/main" id="{76662CBD-AEAA-E88F-22F6-90AD37E09D98}"/>
              </a:ext>
            </a:extLst>
          </p:cNvPr>
          <p:cNvPicPr>
            <a:picLocks noGrp="1" noChangeAspect="1"/>
          </p:cNvPicPr>
          <p:nvPr>
            <p:ph sz="half" idx="2"/>
          </p:nvPr>
        </p:nvPicPr>
        <p:blipFill>
          <a:blip r:embed="rId3"/>
          <a:stretch>
            <a:fillRect/>
          </a:stretch>
        </p:blipFill>
        <p:spPr>
          <a:xfrm>
            <a:off x="6917267" y="485217"/>
            <a:ext cx="3818466" cy="5890434"/>
          </a:xfrm>
        </p:spPr>
      </p:pic>
    </p:spTree>
    <p:extLst>
      <p:ext uri="{BB962C8B-B14F-4D97-AF65-F5344CB8AC3E}">
        <p14:creationId xmlns:p14="http://schemas.microsoft.com/office/powerpoint/2010/main" val="439030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004B8693-E0EE-D2DB-1992-2ADA4BAA0C58}"/>
              </a:ext>
            </a:extLst>
          </p:cNvPr>
          <p:cNvGraphicFramePr>
            <a:graphicFrameLocks noGrp="1"/>
          </p:cNvGraphicFramePr>
          <p:nvPr>
            <p:ph sz="half" idx="1"/>
            <p:extLst>
              <p:ext uri="{D42A27DB-BD31-4B8C-83A1-F6EECF244321}">
                <p14:modId xmlns:p14="http://schemas.microsoft.com/office/powerpoint/2010/main" val="3435320457"/>
              </p:ext>
            </p:extLst>
          </p:nvPr>
        </p:nvGraphicFramePr>
        <p:xfrm>
          <a:off x="790145" y="1742706"/>
          <a:ext cx="1061171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4714F717-17C2-8447-959D-9AA99FEECA60}"/>
              </a:ext>
            </a:extLst>
          </p:cNvPr>
          <p:cNvSpPr>
            <a:spLocks noGrp="1"/>
          </p:cNvSpPr>
          <p:nvPr>
            <p:ph type="title"/>
          </p:nvPr>
        </p:nvSpPr>
        <p:spPr/>
        <p:txBody>
          <a:bodyPr/>
          <a:lstStyle/>
          <a:p>
            <a:r>
              <a:rPr lang="en-US" sz="3600" b="1" dirty="0"/>
              <a:t>ALS Skills</a:t>
            </a:r>
          </a:p>
        </p:txBody>
      </p:sp>
    </p:spTree>
    <p:extLst>
      <p:ext uri="{BB962C8B-B14F-4D97-AF65-F5344CB8AC3E}">
        <p14:creationId xmlns:p14="http://schemas.microsoft.com/office/powerpoint/2010/main" val="2000178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6D62F2-49EE-7D58-1B6B-05A0EDCD5125}"/>
              </a:ext>
            </a:extLst>
          </p:cNvPr>
          <p:cNvPicPr>
            <a:picLocks noGrp="1" noChangeAspect="1"/>
          </p:cNvPicPr>
          <p:nvPr>
            <p:ph sz="half" idx="1"/>
          </p:nvPr>
        </p:nvPicPr>
        <p:blipFill>
          <a:blip r:embed="rId2"/>
          <a:stretch>
            <a:fillRect/>
          </a:stretch>
        </p:blipFill>
        <p:spPr>
          <a:xfrm>
            <a:off x="2227085" y="515671"/>
            <a:ext cx="7737830" cy="5803373"/>
          </a:xfrm>
          <a:prstGeom prst="rect">
            <a:avLst/>
          </a:prstGeom>
        </p:spPr>
      </p:pic>
      <p:sp>
        <p:nvSpPr>
          <p:cNvPr id="3" name="Title 2">
            <a:extLst>
              <a:ext uri="{FF2B5EF4-FFF2-40B4-BE49-F238E27FC236}">
                <a16:creationId xmlns:a16="http://schemas.microsoft.com/office/drawing/2014/main" id="{50FDAF3E-86BC-19E1-5034-7A8991C346F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63875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descr="A diagram of a person's head&#10;&#10;Description automatically generated">
            <a:extLst>
              <a:ext uri="{FF2B5EF4-FFF2-40B4-BE49-F238E27FC236}">
                <a16:creationId xmlns:a16="http://schemas.microsoft.com/office/drawing/2014/main" id="{7A4EDD9D-7A19-C013-F5F9-AFCC43098EB7}"/>
              </a:ext>
            </a:extLst>
          </p:cNvPr>
          <p:cNvPicPr>
            <a:picLocks noGrp="1" noChangeAspect="1"/>
          </p:cNvPicPr>
          <p:nvPr>
            <p:ph sz="half" idx="1"/>
          </p:nvPr>
        </p:nvPicPr>
        <p:blipFill>
          <a:blip r:embed="rId2"/>
          <a:stretch>
            <a:fillRect/>
          </a:stretch>
        </p:blipFill>
        <p:spPr>
          <a:xfrm>
            <a:off x="54650" y="16669"/>
            <a:ext cx="12006375" cy="6753585"/>
          </a:xfrm>
        </p:spPr>
      </p:pic>
    </p:spTree>
    <p:extLst>
      <p:ext uri="{BB962C8B-B14F-4D97-AF65-F5344CB8AC3E}">
        <p14:creationId xmlns:p14="http://schemas.microsoft.com/office/powerpoint/2010/main" val="166540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142993-D653-FB41-6D4C-6DDC5B122BF0}"/>
              </a:ext>
            </a:extLst>
          </p:cNvPr>
          <p:cNvSpPr>
            <a:spLocks noGrp="1"/>
          </p:cNvSpPr>
          <p:nvPr>
            <p:ph sz="half" idx="1"/>
          </p:nvPr>
        </p:nvSpPr>
        <p:spPr>
          <a:xfrm>
            <a:off x="790145" y="1508653"/>
            <a:ext cx="10611710" cy="4351338"/>
          </a:xfrm>
        </p:spPr>
        <p:txBody>
          <a:bodyPr/>
          <a:lstStyle/>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2800" dirty="0">
                <a:effectLst/>
                <a:latin typeface="+mn-lt"/>
                <a:ea typeface="Calibri" panose="020F0502020204030204" pitchFamily="34" charset="0"/>
                <a:cs typeface="Times New Roman" panose="02020603050405020304" pitchFamily="18" charset="0"/>
              </a:rPr>
              <a:t>There was a breaking b/c Smith nudged the door to get inside the study.  If the slightest movement of a door is sufficient to amount to a breaking, this element is satisfied b/c Smith intentionally moved into the study by nudging the door.  </a:t>
            </a:r>
            <a:br>
              <a:rPr lang="en-US" sz="2800" dirty="0">
                <a:effectLst/>
                <a:latin typeface="+mn-lt"/>
                <a:ea typeface="Calibri" panose="020F0502020204030204" pitchFamily="34" charset="0"/>
                <a:cs typeface="Times New Roman" panose="02020603050405020304" pitchFamily="18" charset="0"/>
              </a:rPr>
            </a:br>
            <a:endParaRPr lang="en-US" sz="2800" dirty="0">
              <a:effectLst/>
              <a:latin typeface="+mn-lt"/>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2800" dirty="0">
                <a:effectLst/>
                <a:highlight>
                  <a:srgbClr val="FFFF00"/>
                </a:highlight>
                <a:latin typeface="+mn-lt"/>
                <a:ea typeface="Calibri" panose="020F0502020204030204" pitchFamily="34" charset="0"/>
                <a:cs typeface="Times New Roman" panose="02020603050405020304" pitchFamily="18" charset="0"/>
              </a:rPr>
              <a:t>CONTRA</a:t>
            </a:r>
            <a:r>
              <a:rPr lang="en-US" sz="2800" dirty="0">
                <a:effectLst/>
                <a:latin typeface="+mn-lt"/>
                <a:ea typeface="Calibri" panose="020F0502020204030204" pitchFamily="34" charset="0"/>
                <a:cs typeface="Times New Roman" panose="02020603050405020304" pitchFamily="18" charset="0"/>
              </a:rPr>
              <a:t>: Nudging a half-open door does not amount to breaking.  Smith did yell, “Mind if I go into the study for awhile?” but got no response b/c homeowner wasn’t paying attention.  But Smith knew homeowner was outside doing yard work; thus, his attempt to obtain permission not convincing.</a:t>
            </a:r>
            <a:br>
              <a:rPr lang="en-US" sz="2800" dirty="0">
                <a:effectLst/>
                <a:latin typeface="+mn-lt"/>
                <a:ea typeface="Calibri" panose="020F0502020204030204" pitchFamily="34" charset="0"/>
                <a:cs typeface="Times New Roman" panose="02020603050405020304" pitchFamily="18" charset="0"/>
              </a:rPr>
            </a:br>
            <a:endParaRPr lang="en-US" sz="2800" dirty="0">
              <a:effectLst/>
              <a:latin typeface="+mn-lt"/>
              <a:ea typeface="Calibri" panose="020F0502020204030204" pitchFamily="34" charset="0"/>
              <a:cs typeface="Times New Roman" panose="02020603050405020304" pitchFamily="18" charset="0"/>
            </a:endParaRPr>
          </a:p>
          <a:p>
            <a:pPr marL="914400" marR="0" lvl="2" indent="0">
              <a:lnSpc>
                <a:spcPct val="107000"/>
              </a:lnSpc>
              <a:spcBef>
                <a:spcPts val="0"/>
              </a:spcBef>
              <a:spcAft>
                <a:spcPts val="0"/>
              </a:spcAft>
              <a:buNone/>
              <a:tabLst>
                <a:tab pos="-914400" algn="l"/>
              </a:tabLst>
            </a:pPr>
            <a:br>
              <a:rPr lang="en-US" sz="3200" dirty="0">
                <a:effectLst/>
                <a:latin typeface="+mn-lt"/>
                <a:ea typeface="Calibri" panose="020F0502020204030204" pitchFamily="34" charset="0"/>
                <a:cs typeface="Times New Roman" panose="02020603050405020304" pitchFamily="18" charset="0"/>
              </a:rPr>
            </a:br>
            <a:endParaRPr lang="en-US" sz="3200" dirty="0">
              <a:effectLst/>
              <a:latin typeface="+mn-lt"/>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E7CA8E94-3625-D186-1B39-2A0D5E6CD405}"/>
              </a:ext>
            </a:extLst>
          </p:cNvPr>
          <p:cNvSpPr>
            <a:spLocks noGrp="1"/>
          </p:cNvSpPr>
          <p:nvPr>
            <p:ph type="title"/>
          </p:nvPr>
        </p:nvSpPr>
        <p:spPr>
          <a:solidFill>
            <a:srgbClr val="FFC000"/>
          </a:solidFill>
        </p:spPr>
        <p:txBody>
          <a:bodyPr/>
          <a:lstStyle/>
          <a:p>
            <a:r>
              <a:rPr lang="en-US" dirty="0"/>
              <a:t>          </a:t>
            </a:r>
            <a:r>
              <a:rPr lang="en-US" b="1" dirty="0"/>
              <a:t>Element 1: </a:t>
            </a:r>
            <a:br>
              <a:rPr lang="en-US" b="1" dirty="0"/>
            </a:br>
            <a:r>
              <a:rPr lang="en-US" b="1" dirty="0"/>
              <a:t>          breaking</a:t>
            </a:r>
          </a:p>
        </p:txBody>
      </p:sp>
    </p:spTree>
    <p:extLst>
      <p:ext uri="{BB962C8B-B14F-4D97-AF65-F5344CB8AC3E}">
        <p14:creationId xmlns:p14="http://schemas.microsoft.com/office/powerpoint/2010/main" val="2644644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142993-D653-FB41-6D4C-6DDC5B122BF0}"/>
              </a:ext>
            </a:extLst>
          </p:cNvPr>
          <p:cNvSpPr>
            <a:spLocks noGrp="1"/>
          </p:cNvSpPr>
          <p:nvPr>
            <p:ph sz="half" idx="1"/>
          </p:nvPr>
        </p:nvSpPr>
        <p:spPr/>
        <p:txBody>
          <a:bodyPr/>
          <a:lstStyle/>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3200" dirty="0">
                <a:effectLst/>
                <a:latin typeface="+mn-lt"/>
                <a:ea typeface="Calibri" panose="020F0502020204030204" pitchFamily="34" charset="0"/>
                <a:cs typeface="Times New Roman" panose="02020603050405020304" pitchFamily="18" charset="0"/>
              </a:rPr>
              <a:t>Smith did enter the habitation of another b/c he was inside a home that did not belong to him.</a:t>
            </a:r>
            <a:br>
              <a:rPr lang="en-US" sz="3200" dirty="0">
                <a:effectLst/>
                <a:latin typeface="+mn-lt"/>
                <a:ea typeface="Calibri" panose="020F0502020204030204" pitchFamily="34" charset="0"/>
                <a:cs typeface="Times New Roman" panose="02020603050405020304" pitchFamily="18" charset="0"/>
              </a:rPr>
            </a:br>
            <a:endParaRPr lang="en-US" sz="3200" dirty="0">
              <a:effectLst/>
              <a:latin typeface="+mn-lt"/>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3200" dirty="0">
                <a:effectLst/>
                <a:latin typeface="+mn-lt"/>
                <a:ea typeface="Calibri" panose="020F0502020204030204" pitchFamily="34" charset="0"/>
                <a:cs typeface="Times New Roman" panose="02020603050405020304" pitchFamily="18" charset="0"/>
              </a:rPr>
              <a:t>Homeowner had given him permission to be inside a hallway to hang pictures.</a:t>
            </a:r>
            <a:br>
              <a:rPr lang="en-US" sz="3200" dirty="0">
                <a:effectLst/>
                <a:latin typeface="+mn-lt"/>
                <a:ea typeface="Calibri" panose="020F0502020204030204" pitchFamily="34" charset="0"/>
                <a:cs typeface="Times New Roman" panose="02020603050405020304" pitchFamily="18" charset="0"/>
              </a:rPr>
            </a:br>
            <a:endParaRPr lang="en-US" sz="3200" dirty="0">
              <a:effectLst/>
              <a:latin typeface="+mn-lt"/>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3200" dirty="0">
                <a:effectLst/>
                <a:latin typeface="+mn-lt"/>
                <a:ea typeface="Calibri" panose="020F0502020204030204" pitchFamily="34" charset="0"/>
                <a:cs typeface="Times New Roman" panose="02020603050405020304" pitchFamily="18" charset="0"/>
              </a:rPr>
              <a:t>Smith’s movement into study went beyond scope of permission.</a:t>
            </a:r>
            <a:br>
              <a:rPr lang="en-US" sz="3200" dirty="0">
                <a:effectLst/>
                <a:latin typeface="+mn-lt"/>
                <a:ea typeface="Calibri" panose="020F0502020204030204" pitchFamily="34" charset="0"/>
                <a:cs typeface="Times New Roman" panose="02020603050405020304" pitchFamily="18" charset="0"/>
              </a:rPr>
            </a:br>
            <a:endParaRPr lang="en-US" sz="3200" dirty="0">
              <a:effectLst/>
              <a:latin typeface="+mn-lt"/>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E7CA8E94-3625-D186-1B39-2A0D5E6CD405}"/>
              </a:ext>
            </a:extLst>
          </p:cNvPr>
          <p:cNvSpPr>
            <a:spLocks noGrp="1"/>
          </p:cNvSpPr>
          <p:nvPr>
            <p:ph type="title"/>
          </p:nvPr>
        </p:nvSpPr>
        <p:spPr>
          <a:solidFill>
            <a:srgbClr val="FFC000"/>
          </a:solidFill>
        </p:spPr>
        <p:txBody>
          <a:bodyPr/>
          <a:lstStyle/>
          <a:p>
            <a:r>
              <a:rPr lang="en-US" dirty="0"/>
              <a:t>          </a:t>
            </a:r>
            <a:r>
              <a:rPr lang="en-US" b="1" dirty="0"/>
              <a:t>Elements 2 and 3: </a:t>
            </a:r>
            <a:br>
              <a:rPr lang="en-US" b="1" dirty="0"/>
            </a:br>
            <a:r>
              <a:rPr lang="en-US" b="1" dirty="0"/>
              <a:t>          entering the habitation of another</a:t>
            </a:r>
          </a:p>
        </p:txBody>
      </p:sp>
    </p:spTree>
    <p:extLst>
      <p:ext uri="{BB962C8B-B14F-4D97-AF65-F5344CB8AC3E}">
        <p14:creationId xmlns:p14="http://schemas.microsoft.com/office/powerpoint/2010/main" val="1095748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142993-D653-FB41-6D4C-6DDC5B122BF0}"/>
              </a:ext>
            </a:extLst>
          </p:cNvPr>
          <p:cNvSpPr>
            <a:spLocks noGrp="1"/>
          </p:cNvSpPr>
          <p:nvPr>
            <p:ph sz="half" idx="1"/>
          </p:nvPr>
        </p:nvSpPr>
        <p:spPr>
          <a:xfrm>
            <a:off x="790145" y="1508653"/>
            <a:ext cx="10611710" cy="4351338"/>
          </a:xfrm>
        </p:spPr>
        <p:txBody>
          <a:bodyPr/>
          <a:lstStyle/>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2800" dirty="0">
              <a:effectLst/>
              <a:latin typeface="+mn-lt"/>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2800" dirty="0">
                <a:effectLst/>
                <a:latin typeface="+mn-lt"/>
                <a:ea typeface="Calibri" panose="020F0502020204030204" pitchFamily="34" charset="0"/>
                <a:cs typeface="Times New Roman" panose="02020603050405020304" pitchFamily="18" charset="0"/>
              </a:rPr>
              <a:t>Although Smith entered house intending to finish his work, he later looked around the house for items he could steal and sell—that was his intent when he entered the study and found the laptops.</a:t>
            </a:r>
            <a:br>
              <a:rPr lang="en-US" sz="2800" dirty="0">
                <a:effectLst/>
                <a:latin typeface="+mn-lt"/>
                <a:ea typeface="Calibri" panose="020F0502020204030204" pitchFamily="34" charset="0"/>
                <a:cs typeface="Times New Roman" panose="02020603050405020304" pitchFamily="18" charset="0"/>
              </a:rPr>
            </a:br>
            <a:endParaRPr lang="en-US" sz="2800" dirty="0">
              <a:effectLst/>
              <a:latin typeface="+mn-lt"/>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2800" dirty="0">
                <a:effectLst/>
                <a:highlight>
                  <a:srgbClr val="FFFF00"/>
                </a:highlight>
                <a:latin typeface="+mn-lt"/>
                <a:ea typeface="Calibri" panose="020F0502020204030204" pitchFamily="34" charset="0"/>
                <a:cs typeface="Times New Roman" panose="02020603050405020304" pitchFamily="18" charset="0"/>
              </a:rPr>
              <a:t>CONTRA</a:t>
            </a:r>
            <a:r>
              <a:rPr lang="en-US" sz="2800" dirty="0">
                <a:effectLst/>
                <a:latin typeface="+mn-lt"/>
                <a:ea typeface="Calibri" panose="020F0502020204030204" pitchFamily="34" charset="0"/>
                <a:cs typeface="Times New Roman" panose="02020603050405020304" pitchFamily="18" charset="0"/>
              </a:rPr>
              <a:t>: If any movement of door is sufficient to satisfy breaking, intent is satisfied.</a:t>
            </a:r>
            <a:br>
              <a:rPr lang="en-US" sz="2800" dirty="0">
                <a:effectLst/>
                <a:latin typeface="+mn-lt"/>
                <a:ea typeface="Calibri" panose="020F0502020204030204" pitchFamily="34" charset="0"/>
                <a:cs typeface="Times New Roman" panose="02020603050405020304" pitchFamily="18" charset="0"/>
              </a:rPr>
            </a:br>
            <a:endParaRPr lang="en-US" sz="2800" dirty="0">
              <a:effectLst/>
              <a:latin typeface="+mn-lt"/>
              <a:ea typeface="Calibri" panose="020F0502020204030204" pitchFamily="34" charset="0"/>
              <a:cs typeface="Times New Roman" panose="02020603050405020304" pitchFamily="18" charset="0"/>
            </a:endParaRPr>
          </a:p>
          <a:p>
            <a:pPr marL="914400" marR="0" lvl="2" indent="0">
              <a:lnSpc>
                <a:spcPct val="107000"/>
              </a:lnSpc>
              <a:spcBef>
                <a:spcPts val="0"/>
              </a:spcBef>
              <a:spcAft>
                <a:spcPts val="0"/>
              </a:spcAft>
              <a:buNone/>
              <a:tabLst>
                <a:tab pos="-914400" algn="l"/>
              </a:tabLst>
            </a:pPr>
            <a:br>
              <a:rPr lang="en-US" sz="3200" dirty="0">
                <a:effectLst/>
                <a:latin typeface="+mn-lt"/>
                <a:ea typeface="Calibri" panose="020F0502020204030204" pitchFamily="34" charset="0"/>
                <a:cs typeface="Times New Roman" panose="02020603050405020304" pitchFamily="18" charset="0"/>
              </a:rPr>
            </a:br>
            <a:endParaRPr lang="en-US" sz="3200" dirty="0">
              <a:effectLst/>
              <a:latin typeface="+mn-lt"/>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E7CA8E94-3625-D186-1B39-2A0D5E6CD405}"/>
              </a:ext>
            </a:extLst>
          </p:cNvPr>
          <p:cNvSpPr>
            <a:spLocks noGrp="1"/>
          </p:cNvSpPr>
          <p:nvPr>
            <p:ph type="title"/>
          </p:nvPr>
        </p:nvSpPr>
        <p:spPr>
          <a:solidFill>
            <a:srgbClr val="FFC000"/>
          </a:solidFill>
        </p:spPr>
        <p:txBody>
          <a:bodyPr/>
          <a:lstStyle/>
          <a:p>
            <a:r>
              <a:rPr lang="en-US" dirty="0"/>
              <a:t>          </a:t>
            </a:r>
            <a:r>
              <a:rPr lang="en-US" b="1" dirty="0"/>
              <a:t>Element 4: </a:t>
            </a:r>
            <a:br>
              <a:rPr lang="en-US" b="1" dirty="0"/>
            </a:br>
            <a:r>
              <a:rPr lang="en-US" b="1" dirty="0"/>
              <a:t>          intent to commit a crime therein</a:t>
            </a:r>
          </a:p>
        </p:txBody>
      </p:sp>
    </p:spTree>
    <p:extLst>
      <p:ext uri="{BB962C8B-B14F-4D97-AF65-F5344CB8AC3E}">
        <p14:creationId xmlns:p14="http://schemas.microsoft.com/office/powerpoint/2010/main" val="87854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142993-D653-FB41-6D4C-6DDC5B122BF0}"/>
              </a:ext>
            </a:extLst>
          </p:cNvPr>
          <p:cNvSpPr>
            <a:spLocks noGrp="1"/>
          </p:cNvSpPr>
          <p:nvPr>
            <p:ph sz="half" idx="1"/>
          </p:nvPr>
        </p:nvSpPr>
        <p:spPr>
          <a:xfrm>
            <a:off x="790145" y="1508653"/>
            <a:ext cx="10611710" cy="4351338"/>
          </a:xfrm>
        </p:spPr>
        <p:txBody>
          <a:bodyPr/>
          <a:lstStyle/>
          <a:p>
            <a:pPr marL="742950" marR="0" lvl="1" indent="-285750">
              <a:lnSpc>
                <a:spcPct val="107000"/>
              </a:lnSpc>
              <a:spcBef>
                <a:spcPts val="0"/>
              </a:spcBef>
              <a:spcAft>
                <a:spcPts val="0"/>
              </a:spcAft>
              <a:buFont typeface="Courier New" panose="02070309020205020404" pitchFamily="49" charset="0"/>
              <a:buChar char="o"/>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2800" dirty="0">
                <a:effectLst/>
                <a:latin typeface="Arial" panose="020B0604020202020204" pitchFamily="34" charset="0"/>
                <a:ea typeface="Calibri" panose="020F0502020204030204" pitchFamily="34" charset="0"/>
                <a:cs typeface="Times New Roman" panose="02020603050405020304" pitchFamily="18" charset="0"/>
              </a:rPr>
              <a:t>Smith’s act occurred at night b/c streetlights were turning on at the time he was breaking into the study.</a:t>
            </a:r>
            <a:br>
              <a:rPr lang="en-US" sz="2800" dirty="0">
                <a:effectLst/>
                <a:latin typeface="Arial" panose="020B0604020202020204" pitchFamily="34" charset="0"/>
                <a:ea typeface="Calibri" panose="020F0502020204030204" pitchFamily="34" charset="0"/>
                <a:cs typeface="Times New Roman" panose="02020603050405020304" pitchFamily="18" charset="0"/>
              </a:rPr>
            </a:b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Wingdings" panose="05000000000000000000" pitchFamily="2" charset="2"/>
              <a:buChar char=""/>
              <a:tabLst>
                <a:tab pos="-914400" algn="l"/>
              </a:tabLst>
            </a:pPr>
            <a:r>
              <a:rPr lang="en-US" sz="2800" dirty="0">
                <a:effectLst/>
                <a:highlight>
                  <a:srgbClr val="FFFF00"/>
                </a:highlight>
                <a:latin typeface="Arial" panose="020B0604020202020204" pitchFamily="34" charset="0"/>
                <a:ea typeface="Calibri" panose="020F0502020204030204" pitchFamily="34" charset="0"/>
                <a:cs typeface="Times New Roman" panose="02020603050405020304" pitchFamily="18" charset="0"/>
              </a:rPr>
              <a:t>CONTRA</a:t>
            </a:r>
            <a:r>
              <a:rPr lang="en-US" sz="2800" dirty="0">
                <a:effectLst/>
                <a:latin typeface="Arial" panose="020B0604020202020204" pitchFamily="34" charset="0"/>
                <a:ea typeface="Calibri" panose="020F0502020204030204" pitchFamily="34" charset="0"/>
                <a:cs typeface="Times New Roman" panose="02020603050405020304" pitchFamily="18" charset="0"/>
              </a:rPr>
              <a:t>: Streetlights just turning on might suggest dusk, when there was still some light out, so therefore it certainly was not yet night.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tabLst>
                <a:tab pos="-914400" algn="l"/>
              </a:tabLst>
            </a:pPr>
            <a:endParaRPr lang="en-US" sz="2800" dirty="0">
              <a:effectLst/>
              <a:latin typeface="+mn-lt"/>
              <a:ea typeface="Calibri" panose="020F0502020204030204" pitchFamily="34" charset="0"/>
              <a:cs typeface="Times New Roman" panose="02020603050405020304" pitchFamily="18" charset="0"/>
            </a:endParaRPr>
          </a:p>
          <a:p>
            <a:pPr marL="914400" marR="0" lvl="2" indent="0">
              <a:lnSpc>
                <a:spcPct val="107000"/>
              </a:lnSpc>
              <a:spcBef>
                <a:spcPts val="0"/>
              </a:spcBef>
              <a:spcAft>
                <a:spcPts val="0"/>
              </a:spcAft>
              <a:buNone/>
              <a:tabLst>
                <a:tab pos="-914400" algn="l"/>
              </a:tabLst>
            </a:pPr>
            <a:br>
              <a:rPr lang="en-US" sz="3200" dirty="0">
                <a:effectLst/>
                <a:latin typeface="+mn-lt"/>
                <a:ea typeface="Calibri" panose="020F0502020204030204" pitchFamily="34" charset="0"/>
                <a:cs typeface="Times New Roman" panose="02020603050405020304" pitchFamily="18" charset="0"/>
              </a:rPr>
            </a:br>
            <a:endParaRPr lang="en-US" sz="3200" dirty="0">
              <a:effectLst/>
              <a:latin typeface="+mn-lt"/>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E7CA8E94-3625-D186-1B39-2A0D5E6CD405}"/>
              </a:ext>
            </a:extLst>
          </p:cNvPr>
          <p:cNvSpPr>
            <a:spLocks noGrp="1"/>
          </p:cNvSpPr>
          <p:nvPr>
            <p:ph type="title"/>
          </p:nvPr>
        </p:nvSpPr>
        <p:spPr>
          <a:solidFill>
            <a:srgbClr val="FFC000"/>
          </a:solidFill>
        </p:spPr>
        <p:txBody>
          <a:bodyPr/>
          <a:lstStyle/>
          <a:p>
            <a:r>
              <a:rPr lang="en-US" dirty="0"/>
              <a:t>          </a:t>
            </a:r>
            <a:r>
              <a:rPr lang="en-US" b="1" dirty="0"/>
              <a:t>Element 5: </a:t>
            </a:r>
            <a:br>
              <a:rPr lang="en-US" b="1" dirty="0"/>
            </a:br>
            <a:r>
              <a:rPr lang="en-US" b="1" dirty="0"/>
              <a:t>          act occurring at night</a:t>
            </a:r>
          </a:p>
        </p:txBody>
      </p:sp>
    </p:spTree>
    <p:extLst>
      <p:ext uri="{BB962C8B-B14F-4D97-AF65-F5344CB8AC3E}">
        <p14:creationId xmlns:p14="http://schemas.microsoft.com/office/powerpoint/2010/main" val="2302911286"/>
      </p:ext>
    </p:extLst>
  </p:cSld>
  <p:clrMapOvr>
    <a:masterClrMapping/>
  </p:clrMapOvr>
</p:sld>
</file>

<file path=ppt/theme/theme1.xml><?xml version="1.0" encoding="utf-8"?>
<a:theme xmlns:a="http://schemas.openxmlformats.org/drawingml/2006/main" name="1_Custom Design">
  <a:themeElements>
    <a:clrScheme name="DePaul Brand 2021">
      <a:dk1>
        <a:srgbClr val="000000"/>
      </a:dk1>
      <a:lt1>
        <a:srgbClr val="FFFFFF"/>
      </a:lt1>
      <a:dk2>
        <a:srgbClr val="004277"/>
      </a:dk2>
      <a:lt2>
        <a:srgbClr val="E7E6E6"/>
      </a:lt2>
      <a:accent1>
        <a:srgbClr val="0057B7"/>
      </a:accent1>
      <a:accent2>
        <a:srgbClr val="AF272F"/>
      </a:accent2>
      <a:accent3>
        <a:srgbClr val="999999"/>
      </a:accent3>
      <a:accent4>
        <a:srgbClr val="3E6790"/>
      </a:accent4>
      <a:accent5>
        <a:srgbClr val="3379C5"/>
      </a:accent5>
      <a:accent6>
        <a:srgbClr val="6E8D9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DePaul Brand 2021">
      <a:dk1>
        <a:srgbClr val="000000"/>
      </a:dk1>
      <a:lt1>
        <a:srgbClr val="FFFFFF"/>
      </a:lt1>
      <a:dk2>
        <a:srgbClr val="004277"/>
      </a:dk2>
      <a:lt2>
        <a:srgbClr val="E7E6E6"/>
      </a:lt2>
      <a:accent1>
        <a:srgbClr val="0057B7"/>
      </a:accent1>
      <a:accent2>
        <a:srgbClr val="AF272F"/>
      </a:accent2>
      <a:accent3>
        <a:srgbClr val="999999"/>
      </a:accent3>
      <a:accent4>
        <a:srgbClr val="3E6790"/>
      </a:accent4>
      <a:accent5>
        <a:srgbClr val="3379C5"/>
      </a:accent5>
      <a:accent6>
        <a:srgbClr val="6E8D9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DePaul Brand 2021">
      <a:dk1>
        <a:srgbClr val="000000"/>
      </a:dk1>
      <a:lt1>
        <a:srgbClr val="FFFFFF"/>
      </a:lt1>
      <a:dk2>
        <a:srgbClr val="004277"/>
      </a:dk2>
      <a:lt2>
        <a:srgbClr val="E7E6E6"/>
      </a:lt2>
      <a:accent1>
        <a:srgbClr val="0057B7"/>
      </a:accent1>
      <a:accent2>
        <a:srgbClr val="AF272F"/>
      </a:accent2>
      <a:accent3>
        <a:srgbClr val="999999"/>
      </a:accent3>
      <a:accent4>
        <a:srgbClr val="3E6790"/>
      </a:accent4>
      <a:accent5>
        <a:srgbClr val="3379C5"/>
      </a:accent5>
      <a:accent6>
        <a:srgbClr val="6E8D9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000fb3f2-e752-481a-af14-0dbea3ec50e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5F952D8474A44885573B3A74E72CA4" ma:contentTypeVersion="8" ma:contentTypeDescription="Create a new document." ma:contentTypeScope="" ma:versionID="d5ea9dd6fe0cacd46acc140819633ba2">
  <xsd:schema xmlns:xsd="http://www.w3.org/2001/XMLSchema" xmlns:xs="http://www.w3.org/2001/XMLSchema" xmlns:p="http://schemas.microsoft.com/office/2006/metadata/properties" xmlns:ns3="000fb3f2-e752-481a-af14-0dbea3ec50ec" xmlns:ns4="751f5200-5341-4987-9923-c5b8a22d1da5" targetNamespace="http://schemas.microsoft.com/office/2006/metadata/properties" ma:root="true" ma:fieldsID="ba40cb8f5c816384b02fe14cfda43317" ns3:_="" ns4:_="">
    <xsd:import namespace="000fb3f2-e752-481a-af14-0dbea3ec50ec"/>
    <xsd:import namespace="751f5200-5341-4987-9923-c5b8a22d1da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0fb3f2-e752-481a-af14-0dbea3ec50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1f5200-5341-4987-9923-c5b8a22d1da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EAF955-63EA-4196-8647-B4715AC63563}">
  <ds:schemaRefs>
    <ds:schemaRef ds:uri="http://schemas.microsoft.com/office/2006/metadata/properties"/>
    <ds:schemaRef ds:uri="http://purl.org/dc/terms/"/>
    <ds:schemaRef ds:uri="http://purl.org/dc/elements/1.1/"/>
    <ds:schemaRef ds:uri="000fb3f2-e752-481a-af14-0dbea3ec50ec"/>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751f5200-5341-4987-9923-c5b8a22d1da5"/>
  </ds:schemaRefs>
</ds:datastoreItem>
</file>

<file path=customXml/itemProps2.xml><?xml version="1.0" encoding="utf-8"?>
<ds:datastoreItem xmlns:ds="http://schemas.openxmlformats.org/officeDocument/2006/customXml" ds:itemID="{C3F903FD-29F4-4F1C-A5C6-1F391F132D18}">
  <ds:schemaRefs>
    <ds:schemaRef ds:uri="000fb3f2-e752-481a-af14-0dbea3ec50ec"/>
    <ds:schemaRef ds:uri="751f5200-5341-4987-9923-c5b8a22d1d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F6366A3-59A4-4CAE-A718-F9E2DD9D72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22723</TotalTime>
  <Words>557</Words>
  <Application>Microsoft Office PowerPoint</Application>
  <PresentationFormat>Widescreen</PresentationFormat>
  <Paragraphs>67</Paragraphs>
  <Slides>18</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Arial</vt:lpstr>
      <vt:lpstr>Calibri</vt:lpstr>
      <vt:lpstr>Calibri Light</vt:lpstr>
      <vt:lpstr>Courier New</vt:lpstr>
      <vt:lpstr>DIN Pro Medium</vt:lpstr>
      <vt:lpstr>DIN Pro Regular</vt:lpstr>
      <vt:lpstr>Wingdings</vt:lpstr>
      <vt:lpstr>1_Custom Design</vt:lpstr>
      <vt:lpstr>2_Custom Design</vt:lpstr>
      <vt:lpstr>2_Office Theme</vt:lpstr>
      <vt:lpstr>Office 2013 - 2022 Theme</vt:lpstr>
      <vt:lpstr>PowerPoint Presentation</vt:lpstr>
      <vt:lpstr>PowerPoint Presentation</vt:lpstr>
      <vt:lpstr>ALS Skills</vt:lpstr>
      <vt:lpstr>PowerPoint Presentation</vt:lpstr>
      <vt:lpstr>PowerPoint Presentation</vt:lpstr>
      <vt:lpstr>          Element 1:            breaking</vt:lpstr>
      <vt:lpstr>          Elements 2 and 3:            entering the habitation of another</vt:lpstr>
      <vt:lpstr>          Element 4:            intent to commit a crime therein</vt:lpstr>
      <vt:lpstr>          Element 5:            act occurring at night</vt:lpstr>
      <vt:lpstr>PowerPoint Presentation</vt:lpstr>
      <vt:lpstr>How to approach answering an exam question</vt:lpstr>
      <vt:lpstr>Orientation Week Classes: Big Picture, Key Insights </vt:lpstr>
      <vt:lpstr>Autumn Semester Weeks 1 - 5: Key Law School Skills . . . Running Start</vt:lpstr>
      <vt:lpstr>Autumn Semester Weeks 6 - 9: Apply Your Skills!</vt:lpstr>
      <vt:lpstr>Autumn Semester Weeks 10 - 12: Gear Up for Finals!</vt:lpstr>
      <vt:lpstr>PowerPoint Presentation</vt:lpstr>
      <vt:lpstr>PowerPoint Presentation</vt:lpstr>
      <vt:lpstr>Have a terrific summer!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Roman, Beth</dc:creator>
  <cp:lastModifiedBy>Benjamin Alba</cp:lastModifiedBy>
  <cp:revision>46</cp:revision>
  <cp:lastPrinted>2024-06-06T17:33:36Z</cp:lastPrinted>
  <dcterms:created xsi:type="dcterms:W3CDTF">2022-01-25T15:51:32Z</dcterms:created>
  <dcterms:modified xsi:type="dcterms:W3CDTF">2026-04-16T22:05:26Z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0x010100535F952D8474A44885573B3A74E72CA4</vt:lpwstr>
  </property>
</Properties>
</file>